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76" r:id="rId4"/>
    <p:sldId id="277" r:id="rId5"/>
    <p:sldId id="258" r:id="rId6"/>
    <p:sldId id="278" r:id="rId7"/>
    <p:sldId id="279" r:id="rId8"/>
    <p:sldId id="280" r:id="rId9"/>
    <p:sldId id="281" r:id="rId10"/>
    <p:sldId id="282" r:id="rId11"/>
    <p:sldId id="285" r:id="rId12"/>
    <p:sldId id="286" r:id="rId13"/>
    <p:sldId id="287" r:id="rId14"/>
    <p:sldId id="288" r:id="rId15"/>
    <p:sldId id="289" r:id="rId1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  <a:srgbClr val="CF3E3E"/>
    <a:srgbClr val="9966FF"/>
    <a:srgbClr val="000000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28115F-D3A4-4388-92BB-611C5D860761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pPr latinLnBrk="1"/>
          <a:endParaRPr lang="ko-KR" altLang="en-US"/>
        </a:p>
      </dgm:t>
    </dgm:pt>
    <dgm:pt modelId="{CD24DAC6-59C1-43E8-B01A-1F6785D81BC8}">
      <dgm:prSet phldrT="[텍스트]"/>
      <dgm:spPr/>
      <dgm:t>
        <a:bodyPr/>
        <a:lstStyle/>
        <a:p>
          <a:pPr latinLnBrk="1"/>
          <a:r>
            <a:rPr lang="en-US" altLang="ko-KR" dirty="0"/>
            <a:t>1. </a:t>
          </a:r>
          <a:r>
            <a:rPr lang="ko-KR" altLang="en-US" dirty="0"/>
            <a:t>온라인투표 진행절차</a:t>
          </a:r>
        </a:p>
      </dgm:t>
    </dgm:pt>
    <dgm:pt modelId="{E78FA3B3-BE7F-48AD-8D60-36828008EBA9}" type="sibTrans" cxnId="{123A4406-88F5-4A02-B80F-7C1A03C2DE41}">
      <dgm:prSet/>
      <dgm:spPr/>
      <dgm:t>
        <a:bodyPr/>
        <a:lstStyle/>
        <a:p>
          <a:pPr latinLnBrk="1"/>
          <a:endParaRPr lang="ko-KR" altLang="en-US"/>
        </a:p>
      </dgm:t>
    </dgm:pt>
    <dgm:pt modelId="{22C7C664-B090-4C26-AD0C-2F2572C6A2D7}" type="parTrans" cxnId="{123A4406-88F5-4A02-B80F-7C1A03C2DE41}">
      <dgm:prSet/>
      <dgm:spPr/>
      <dgm:t>
        <a:bodyPr/>
        <a:lstStyle/>
        <a:p>
          <a:pPr latinLnBrk="1"/>
          <a:endParaRPr lang="ko-KR" altLang="en-US"/>
        </a:p>
      </dgm:t>
    </dgm:pt>
    <dgm:pt modelId="{05395724-E8FA-4006-96C3-835ABE2C1DBC}">
      <dgm:prSet phldrT="[텍스트]"/>
      <dgm:spPr/>
      <dgm:t>
        <a:bodyPr/>
        <a:lstStyle/>
        <a:p>
          <a:pPr latinLnBrk="1"/>
          <a:r>
            <a:rPr lang="en-US" altLang="ko-KR" dirty="0"/>
            <a:t>2. </a:t>
          </a:r>
          <a:r>
            <a:rPr lang="ko-KR" altLang="en-US" dirty="0"/>
            <a:t>관리자 매뉴얼</a:t>
          </a:r>
        </a:p>
      </dgm:t>
    </dgm:pt>
    <dgm:pt modelId="{5ADA616E-F40A-464F-8846-61DDDE3BDBC2}" type="sibTrans" cxnId="{64FB1DAE-7963-45B9-BCE8-DE1BAECB833F}">
      <dgm:prSet/>
      <dgm:spPr/>
      <dgm:t>
        <a:bodyPr/>
        <a:lstStyle/>
        <a:p>
          <a:pPr latinLnBrk="1"/>
          <a:endParaRPr lang="ko-KR" altLang="en-US"/>
        </a:p>
      </dgm:t>
    </dgm:pt>
    <dgm:pt modelId="{6C3FB7C7-387D-452C-B069-363A67CB95C0}" type="parTrans" cxnId="{64FB1DAE-7963-45B9-BCE8-DE1BAECB833F}">
      <dgm:prSet/>
      <dgm:spPr/>
      <dgm:t>
        <a:bodyPr/>
        <a:lstStyle/>
        <a:p>
          <a:pPr latinLnBrk="1"/>
          <a:endParaRPr lang="ko-KR" altLang="en-US"/>
        </a:p>
      </dgm:t>
    </dgm:pt>
    <dgm:pt modelId="{EB2F6A47-87D9-409C-A5DD-00A6CBADE83F}">
      <dgm:prSet phldrT="[텍스트]"/>
      <dgm:spPr/>
      <dgm:t>
        <a:bodyPr/>
        <a:lstStyle/>
        <a:p>
          <a:pPr latinLnBrk="1"/>
          <a:r>
            <a:rPr lang="en-US" altLang="ko-KR" dirty="0"/>
            <a:t>3. </a:t>
          </a:r>
          <a:r>
            <a:rPr lang="ko-KR" altLang="en-US" dirty="0"/>
            <a:t>회원</a:t>
          </a:r>
          <a:r>
            <a:rPr lang="en-US" altLang="ko-KR" dirty="0"/>
            <a:t>(</a:t>
          </a:r>
          <a:r>
            <a:rPr lang="ko-KR" altLang="en-US" dirty="0"/>
            <a:t>유권자</a:t>
          </a:r>
          <a:r>
            <a:rPr lang="en-US" altLang="ko-KR" dirty="0"/>
            <a:t>) </a:t>
          </a:r>
          <a:r>
            <a:rPr lang="ko-KR" altLang="en-US" dirty="0"/>
            <a:t>매뉴얼</a:t>
          </a:r>
        </a:p>
      </dgm:t>
    </dgm:pt>
    <dgm:pt modelId="{EAF9B1DA-3E44-4005-AF37-DE0503FCC276}" type="sibTrans" cxnId="{EBF8C758-EE0D-47BC-AA3F-E83F57C38E3B}">
      <dgm:prSet/>
      <dgm:spPr/>
      <dgm:t>
        <a:bodyPr/>
        <a:lstStyle/>
        <a:p>
          <a:pPr latinLnBrk="1"/>
          <a:endParaRPr lang="ko-KR" altLang="en-US"/>
        </a:p>
      </dgm:t>
    </dgm:pt>
    <dgm:pt modelId="{DDC46CAC-FE77-4DE0-87AC-A9010AED6594}" type="parTrans" cxnId="{EBF8C758-EE0D-47BC-AA3F-E83F57C38E3B}">
      <dgm:prSet/>
      <dgm:spPr/>
      <dgm:t>
        <a:bodyPr/>
        <a:lstStyle/>
        <a:p>
          <a:pPr latinLnBrk="1"/>
          <a:endParaRPr lang="ko-KR" altLang="en-US"/>
        </a:p>
      </dgm:t>
    </dgm:pt>
    <dgm:pt modelId="{CC91F90F-AF3D-4618-8FD4-A47ABAE9ACC8}">
      <dgm:prSet phldrT="[텍스트]"/>
      <dgm:spPr/>
      <dgm:t>
        <a:bodyPr/>
        <a:lstStyle/>
        <a:p>
          <a:pPr latinLnBrk="1"/>
          <a:r>
            <a:rPr lang="en-US" altLang="ko-KR" dirty="0"/>
            <a:t>2-2 </a:t>
          </a:r>
          <a:r>
            <a:rPr lang="ko-KR" altLang="en-US" dirty="0"/>
            <a:t>선거관리</a:t>
          </a:r>
        </a:p>
      </dgm:t>
    </dgm:pt>
    <dgm:pt modelId="{93CA790A-7235-4D7B-8D2C-06319F51B49D}" type="parTrans" cxnId="{0A8C2448-E4A1-4B18-8ADA-C46E11A735D2}">
      <dgm:prSet/>
      <dgm:spPr/>
      <dgm:t>
        <a:bodyPr/>
        <a:lstStyle/>
        <a:p>
          <a:pPr latinLnBrk="1"/>
          <a:endParaRPr lang="ko-KR" altLang="en-US"/>
        </a:p>
      </dgm:t>
    </dgm:pt>
    <dgm:pt modelId="{F837FD8E-5544-491A-9448-BAEE262D89DE}" type="sibTrans" cxnId="{0A8C2448-E4A1-4B18-8ADA-C46E11A735D2}">
      <dgm:prSet/>
      <dgm:spPr/>
      <dgm:t>
        <a:bodyPr/>
        <a:lstStyle/>
        <a:p>
          <a:pPr latinLnBrk="1"/>
          <a:endParaRPr lang="ko-KR" altLang="en-US"/>
        </a:p>
      </dgm:t>
    </dgm:pt>
    <dgm:pt modelId="{48D3E34D-8FC0-4262-99E3-D2161B40FB59}">
      <dgm:prSet phldrT="[텍스트]"/>
      <dgm:spPr/>
      <dgm:t>
        <a:bodyPr/>
        <a:lstStyle/>
        <a:p>
          <a:pPr latinLnBrk="1"/>
          <a:r>
            <a:rPr lang="en-US" altLang="ko-KR" dirty="0"/>
            <a:t>2-3 </a:t>
          </a:r>
          <a:r>
            <a:rPr lang="ko-KR" altLang="en-US" dirty="0"/>
            <a:t>입후보자관리</a:t>
          </a:r>
        </a:p>
      </dgm:t>
    </dgm:pt>
    <dgm:pt modelId="{D1367EAD-DF99-4E02-91CA-E51CE0391497}" type="parTrans" cxnId="{EA0A4492-9B64-413C-9EEF-35C99B2185CA}">
      <dgm:prSet/>
      <dgm:spPr/>
      <dgm:t>
        <a:bodyPr/>
        <a:lstStyle/>
        <a:p>
          <a:pPr latinLnBrk="1"/>
          <a:endParaRPr lang="ko-KR" altLang="en-US"/>
        </a:p>
      </dgm:t>
    </dgm:pt>
    <dgm:pt modelId="{76F3091F-5C02-4FF5-A247-46E083F8968A}" type="sibTrans" cxnId="{EA0A4492-9B64-413C-9EEF-35C99B2185CA}">
      <dgm:prSet/>
      <dgm:spPr/>
      <dgm:t>
        <a:bodyPr/>
        <a:lstStyle/>
        <a:p>
          <a:pPr latinLnBrk="1"/>
          <a:endParaRPr lang="ko-KR" altLang="en-US"/>
        </a:p>
      </dgm:t>
    </dgm:pt>
    <dgm:pt modelId="{4E482207-A20E-48D4-984A-F252F54B48C6}">
      <dgm:prSet phldrT="[텍스트]"/>
      <dgm:spPr/>
      <dgm:t>
        <a:bodyPr/>
        <a:lstStyle/>
        <a:p>
          <a:pPr latinLnBrk="1"/>
          <a:r>
            <a:rPr lang="en-US" altLang="ko-KR" dirty="0"/>
            <a:t>2-4 </a:t>
          </a:r>
          <a:r>
            <a:rPr lang="ko-KR" altLang="en-US" dirty="0"/>
            <a:t>선거인명부관리</a:t>
          </a:r>
          <a:r>
            <a:rPr lang="en-US" altLang="ko-KR" dirty="0"/>
            <a:t>(</a:t>
          </a:r>
          <a:r>
            <a:rPr lang="ko-KR" altLang="en-US" dirty="0"/>
            <a:t>개별</a:t>
          </a:r>
          <a:r>
            <a:rPr lang="en-US" altLang="ko-KR" dirty="0"/>
            <a:t>/</a:t>
          </a:r>
          <a:r>
            <a:rPr lang="ko-KR" altLang="en-US" dirty="0"/>
            <a:t>일괄</a:t>
          </a:r>
          <a:r>
            <a:rPr lang="en-US" altLang="ko-KR" dirty="0"/>
            <a:t>)</a:t>
          </a:r>
          <a:endParaRPr lang="ko-KR" altLang="en-US" dirty="0"/>
        </a:p>
      </dgm:t>
    </dgm:pt>
    <dgm:pt modelId="{0AC63821-B3DA-4E42-A1C3-EC3D8E3C6D66}" type="parTrans" cxnId="{3C50BF9C-82DF-4B8B-AF93-088DB74C6059}">
      <dgm:prSet/>
      <dgm:spPr/>
      <dgm:t>
        <a:bodyPr/>
        <a:lstStyle/>
        <a:p>
          <a:pPr latinLnBrk="1"/>
          <a:endParaRPr lang="ko-KR" altLang="en-US"/>
        </a:p>
      </dgm:t>
    </dgm:pt>
    <dgm:pt modelId="{F05F631B-9750-4568-8888-42D7E6F6AA28}" type="sibTrans" cxnId="{3C50BF9C-82DF-4B8B-AF93-088DB74C6059}">
      <dgm:prSet/>
      <dgm:spPr/>
      <dgm:t>
        <a:bodyPr/>
        <a:lstStyle/>
        <a:p>
          <a:pPr latinLnBrk="1"/>
          <a:endParaRPr lang="ko-KR" altLang="en-US"/>
        </a:p>
      </dgm:t>
    </dgm:pt>
    <dgm:pt modelId="{E16ABC1D-1F78-4157-8E6A-EE64731881A5}">
      <dgm:prSet phldrT="[텍스트]"/>
      <dgm:spPr/>
      <dgm:t>
        <a:bodyPr/>
        <a:lstStyle/>
        <a:p>
          <a:pPr latinLnBrk="1"/>
          <a:r>
            <a:rPr lang="ko-KR" altLang="en-US" dirty="0"/>
            <a:t>투표방법</a:t>
          </a:r>
          <a:r>
            <a:rPr lang="en-US" altLang="ko-KR" dirty="0"/>
            <a:t>(</a:t>
          </a:r>
          <a:r>
            <a:rPr lang="ko-KR" altLang="en-US" dirty="0"/>
            <a:t>개별</a:t>
          </a:r>
          <a:r>
            <a:rPr lang="en-US" altLang="ko-KR" dirty="0"/>
            <a:t>/</a:t>
          </a:r>
          <a:r>
            <a:rPr lang="ko-KR" altLang="en-US" dirty="0"/>
            <a:t>일괄</a:t>
          </a:r>
          <a:r>
            <a:rPr lang="en-US" altLang="ko-KR" dirty="0"/>
            <a:t>)</a:t>
          </a:r>
          <a:endParaRPr lang="ko-KR" altLang="en-US" dirty="0"/>
        </a:p>
      </dgm:t>
    </dgm:pt>
    <dgm:pt modelId="{972706F2-03FE-4244-8008-9B479BA31EC8}" type="parTrans" cxnId="{AE3A8B07-EFBF-4CE6-9BD5-83333B1BCA95}">
      <dgm:prSet/>
      <dgm:spPr/>
      <dgm:t>
        <a:bodyPr/>
        <a:lstStyle/>
        <a:p>
          <a:pPr latinLnBrk="1"/>
          <a:endParaRPr lang="ko-KR" altLang="en-US"/>
        </a:p>
      </dgm:t>
    </dgm:pt>
    <dgm:pt modelId="{CF7546F9-1F00-4007-AF33-29E6A89A3326}" type="sibTrans" cxnId="{AE3A8B07-EFBF-4CE6-9BD5-83333B1BCA95}">
      <dgm:prSet/>
      <dgm:spPr/>
      <dgm:t>
        <a:bodyPr/>
        <a:lstStyle/>
        <a:p>
          <a:pPr latinLnBrk="1"/>
          <a:endParaRPr lang="ko-KR" altLang="en-US"/>
        </a:p>
      </dgm:t>
    </dgm:pt>
    <dgm:pt modelId="{C7E8AFCB-D9A2-4019-A684-DED9A7595A5F}">
      <dgm:prSet phldrT="[텍스트]"/>
      <dgm:spPr/>
      <dgm:t>
        <a:bodyPr/>
        <a:lstStyle/>
        <a:p>
          <a:pPr latinLnBrk="1"/>
          <a:r>
            <a:rPr lang="en-US" altLang="ko-KR" dirty="0"/>
            <a:t>2-1 </a:t>
          </a:r>
          <a:r>
            <a:rPr lang="ko-KR" altLang="en-US" dirty="0"/>
            <a:t>선거그룹관리</a:t>
          </a:r>
        </a:p>
      </dgm:t>
    </dgm:pt>
    <dgm:pt modelId="{DC57CE87-8FD8-43CE-8BD5-F6996FF0C0B2}" type="parTrans" cxnId="{7EAB3E5C-F92C-4B24-ABCB-E0A0EB9CD7AC}">
      <dgm:prSet/>
      <dgm:spPr/>
      <dgm:t>
        <a:bodyPr/>
        <a:lstStyle/>
        <a:p>
          <a:pPr latinLnBrk="1"/>
          <a:endParaRPr lang="ko-KR" altLang="en-US"/>
        </a:p>
      </dgm:t>
    </dgm:pt>
    <dgm:pt modelId="{1D5162C6-292E-40AC-8B0E-B75BB9E8D708}" type="sibTrans" cxnId="{7EAB3E5C-F92C-4B24-ABCB-E0A0EB9CD7AC}">
      <dgm:prSet/>
      <dgm:spPr/>
      <dgm:t>
        <a:bodyPr/>
        <a:lstStyle/>
        <a:p>
          <a:pPr latinLnBrk="1"/>
          <a:endParaRPr lang="ko-KR" altLang="en-US"/>
        </a:p>
      </dgm:t>
    </dgm:pt>
    <dgm:pt modelId="{167ECA0D-2904-4B36-A2A7-628D08D263EB}" type="pres">
      <dgm:prSet presAssocID="{9928115F-D3A4-4388-92BB-611C5D860761}" presName="linear" presStyleCnt="0">
        <dgm:presLayoutVars>
          <dgm:animLvl val="lvl"/>
          <dgm:resizeHandles val="exact"/>
        </dgm:presLayoutVars>
      </dgm:prSet>
      <dgm:spPr/>
    </dgm:pt>
    <dgm:pt modelId="{F2FF45E0-9479-4495-94EF-F97C1BB64578}" type="pres">
      <dgm:prSet presAssocID="{CD24DAC6-59C1-43E8-B01A-1F6785D81BC8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CDB0A957-7753-4199-B78A-810C35276DB2}" type="pres">
      <dgm:prSet presAssocID="{E78FA3B3-BE7F-48AD-8D60-36828008EBA9}" presName="spacer" presStyleCnt="0"/>
      <dgm:spPr/>
    </dgm:pt>
    <dgm:pt modelId="{4BE8736D-2620-4C88-A277-3F749ED8E4A8}" type="pres">
      <dgm:prSet presAssocID="{05395724-E8FA-4006-96C3-835ABE2C1DBC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1DFD7DFE-D092-431C-AF80-BF580C536F33}" type="pres">
      <dgm:prSet presAssocID="{05395724-E8FA-4006-96C3-835ABE2C1DBC}" presName="childText" presStyleLbl="revTx" presStyleIdx="0" presStyleCnt="2">
        <dgm:presLayoutVars>
          <dgm:bulletEnabled val="1"/>
        </dgm:presLayoutVars>
      </dgm:prSet>
      <dgm:spPr/>
    </dgm:pt>
    <dgm:pt modelId="{AB0EC5BD-4847-49A9-8AF9-70E3552BA064}" type="pres">
      <dgm:prSet presAssocID="{EB2F6A47-87D9-409C-A5DD-00A6CBADE83F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A922F743-9B35-44CD-AE43-AC878AD91533}" type="pres">
      <dgm:prSet presAssocID="{EB2F6A47-87D9-409C-A5DD-00A6CBADE83F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123A4406-88F5-4A02-B80F-7C1A03C2DE41}" srcId="{9928115F-D3A4-4388-92BB-611C5D860761}" destId="{CD24DAC6-59C1-43E8-B01A-1F6785D81BC8}" srcOrd="0" destOrd="0" parTransId="{22C7C664-B090-4C26-AD0C-2F2572C6A2D7}" sibTransId="{E78FA3B3-BE7F-48AD-8D60-36828008EBA9}"/>
    <dgm:cxn modelId="{AE3A8B07-EFBF-4CE6-9BD5-83333B1BCA95}" srcId="{EB2F6A47-87D9-409C-A5DD-00A6CBADE83F}" destId="{E16ABC1D-1F78-4157-8E6A-EE64731881A5}" srcOrd="0" destOrd="0" parTransId="{972706F2-03FE-4244-8008-9B479BA31EC8}" sibTransId="{CF7546F9-1F00-4007-AF33-29E6A89A3326}"/>
    <dgm:cxn modelId="{37BACF1E-6A68-42A8-9C6F-B54E2AB1A384}" type="presOf" srcId="{C7E8AFCB-D9A2-4019-A684-DED9A7595A5F}" destId="{1DFD7DFE-D092-431C-AF80-BF580C536F33}" srcOrd="0" destOrd="0" presId="urn:microsoft.com/office/officeart/2005/8/layout/vList2"/>
    <dgm:cxn modelId="{7EAB3E5C-F92C-4B24-ABCB-E0A0EB9CD7AC}" srcId="{05395724-E8FA-4006-96C3-835ABE2C1DBC}" destId="{C7E8AFCB-D9A2-4019-A684-DED9A7595A5F}" srcOrd="0" destOrd="0" parTransId="{DC57CE87-8FD8-43CE-8BD5-F6996FF0C0B2}" sibTransId="{1D5162C6-292E-40AC-8B0E-B75BB9E8D708}"/>
    <dgm:cxn modelId="{3CCA5960-9E75-4EC8-98D8-FEE7C8F0DA40}" type="presOf" srcId="{48D3E34D-8FC0-4262-99E3-D2161B40FB59}" destId="{1DFD7DFE-D092-431C-AF80-BF580C536F33}" srcOrd="0" destOrd="2" presId="urn:microsoft.com/office/officeart/2005/8/layout/vList2"/>
    <dgm:cxn modelId="{16CDA842-1471-4959-AA0C-DB73C3A21305}" type="presOf" srcId="{05395724-E8FA-4006-96C3-835ABE2C1DBC}" destId="{4BE8736D-2620-4C88-A277-3F749ED8E4A8}" srcOrd="0" destOrd="0" presId="urn:microsoft.com/office/officeart/2005/8/layout/vList2"/>
    <dgm:cxn modelId="{0A8C2448-E4A1-4B18-8ADA-C46E11A735D2}" srcId="{05395724-E8FA-4006-96C3-835ABE2C1DBC}" destId="{CC91F90F-AF3D-4618-8FD4-A47ABAE9ACC8}" srcOrd="1" destOrd="0" parTransId="{93CA790A-7235-4D7B-8D2C-06319F51B49D}" sibTransId="{F837FD8E-5544-491A-9448-BAEE262D89DE}"/>
    <dgm:cxn modelId="{4CA09B76-B670-4058-8A22-96CAE635319A}" type="presOf" srcId="{E16ABC1D-1F78-4157-8E6A-EE64731881A5}" destId="{A922F743-9B35-44CD-AE43-AC878AD91533}" srcOrd="0" destOrd="0" presId="urn:microsoft.com/office/officeart/2005/8/layout/vList2"/>
    <dgm:cxn modelId="{EBF8C758-EE0D-47BC-AA3F-E83F57C38E3B}" srcId="{9928115F-D3A4-4388-92BB-611C5D860761}" destId="{EB2F6A47-87D9-409C-A5DD-00A6CBADE83F}" srcOrd="2" destOrd="0" parTransId="{DDC46CAC-FE77-4DE0-87AC-A9010AED6594}" sibTransId="{EAF9B1DA-3E44-4005-AF37-DE0503FCC276}"/>
    <dgm:cxn modelId="{F50ECD79-C22D-4784-8A15-F281178F79ED}" type="presOf" srcId="{9928115F-D3A4-4388-92BB-611C5D860761}" destId="{167ECA0D-2904-4B36-A2A7-628D08D263EB}" srcOrd="0" destOrd="0" presId="urn:microsoft.com/office/officeart/2005/8/layout/vList2"/>
    <dgm:cxn modelId="{EA0A4492-9B64-413C-9EEF-35C99B2185CA}" srcId="{05395724-E8FA-4006-96C3-835ABE2C1DBC}" destId="{48D3E34D-8FC0-4262-99E3-D2161B40FB59}" srcOrd="2" destOrd="0" parTransId="{D1367EAD-DF99-4E02-91CA-E51CE0391497}" sibTransId="{76F3091F-5C02-4FF5-A247-46E083F8968A}"/>
    <dgm:cxn modelId="{3C50BF9C-82DF-4B8B-AF93-088DB74C6059}" srcId="{05395724-E8FA-4006-96C3-835ABE2C1DBC}" destId="{4E482207-A20E-48D4-984A-F252F54B48C6}" srcOrd="3" destOrd="0" parTransId="{0AC63821-B3DA-4E42-A1C3-EC3D8E3C6D66}" sibTransId="{F05F631B-9750-4568-8888-42D7E6F6AA28}"/>
    <dgm:cxn modelId="{39233D9D-E02A-4A0F-B210-ED6AFFAE188B}" type="presOf" srcId="{CC91F90F-AF3D-4618-8FD4-A47ABAE9ACC8}" destId="{1DFD7DFE-D092-431C-AF80-BF580C536F33}" srcOrd="0" destOrd="1" presId="urn:microsoft.com/office/officeart/2005/8/layout/vList2"/>
    <dgm:cxn modelId="{4562D19D-F9DD-4FE4-BCEE-332A0C583897}" type="presOf" srcId="{EB2F6A47-87D9-409C-A5DD-00A6CBADE83F}" destId="{AB0EC5BD-4847-49A9-8AF9-70E3552BA064}" srcOrd="0" destOrd="0" presId="urn:microsoft.com/office/officeart/2005/8/layout/vList2"/>
    <dgm:cxn modelId="{64FB1DAE-7963-45B9-BCE8-DE1BAECB833F}" srcId="{9928115F-D3A4-4388-92BB-611C5D860761}" destId="{05395724-E8FA-4006-96C3-835ABE2C1DBC}" srcOrd="1" destOrd="0" parTransId="{6C3FB7C7-387D-452C-B069-363A67CB95C0}" sibTransId="{5ADA616E-F40A-464F-8846-61DDDE3BDBC2}"/>
    <dgm:cxn modelId="{A0ABE8C5-15A8-486B-961A-8036BE567929}" type="presOf" srcId="{4E482207-A20E-48D4-984A-F252F54B48C6}" destId="{1DFD7DFE-D092-431C-AF80-BF580C536F33}" srcOrd="0" destOrd="3" presId="urn:microsoft.com/office/officeart/2005/8/layout/vList2"/>
    <dgm:cxn modelId="{705440F3-C968-4CFE-A39D-245D799608F9}" type="presOf" srcId="{CD24DAC6-59C1-43E8-B01A-1F6785D81BC8}" destId="{F2FF45E0-9479-4495-94EF-F97C1BB64578}" srcOrd="0" destOrd="0" presId="urn:microsoft.com/office/officeart/2005/8/layout/vList2"/>
    <dgm:cxn modelId="{7EAF01C7-21F2-4854-BD4C-C087792AC039}" type="presParOf" srcId="{167ECA0D-2904-4B36-A2A7-628D08D263EB}" destId="{F2FF45E0-9479-4495-94EF-F97C1BB64578}" srcOrd="0" destOrd="0" presId="urn:microsoft.com/office/officeart/2005/8/layout/vList2"/>
    <dgm:cxn modelId="{F407F9E1-DB89-4035-B217-6F530EB3B671}" type="presParOf" srcId="{167ECA0D-2904-4B36-A2A7-628D08D263EB}" destId="{CDB0A957-7753-4199-B78A-810C35276DB2}" srcOrd="1" destOrd="0" presId="urn:microsoft.com/office/officeart/2005/8/layout/vList2"/>
    <dgm:cxn modelId="{0DD87E83-FC62-4729-8812-F6AB3D235074}" type="presParOf" srcId="{167ECA0D-2904-4B36-A2A7-628D08D263EB}" destId="{4BE8736D-2620-4C88-A277-3F749ED8E4A8}" srcOrd="2" destOrd="0" presId="urn:microsoft.com/office/officeart/2005/8/layout/vList2"/>
    <dgm:cxn modelId="{963F6918-CF84-4BEF-900C-2D13A1103591}" type="presParOf" srcId="{167ECA0D-2904-4B36-A2A7-628D08D263EB}" destId="{1DFD7DFE-D092-431C-AF80-BF580C536F33}" srcOrd="3" destOrd="0" presId="urn:microsoft.com/office/officeart/2005/8/layout/vList2"/>
    <dgm:cxn modelId="{98973779-1414-428E-AA82-84D71A5651C1}" type="presParOf" srcId="{167ECA0D-2904-4B36-A2A7-628D08D263EB}" destId="{AB0EC5BD-4847-49A9-8AF9-70E3552BA064}" srcOrd="4" destOrd="0" presId="urn:microsoft.com/office/officeart/2005/8/layout/vList2"/>
    <dgm:cxn modelId="{40BD30D7-7523-48C1-880D-0FBC1E6A9C3A}" type="presParOf" srcId="{167ECA0D-2904-4B36-A2A7-628D08D263EB}" destId="{A922F743-9B35-44CD-AE43-AC878AD91533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70D1E1B-3AE9-476D-A322-BEFEBA35F36E}" type="doc">
      <dgm:prSet loTypeId="urn:microsoft.com/office/officeart/2005/8/layout/hChevron3" loCatId="process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30BAFDC1-9A02-4674-BCD2-840F25AFB2BB}" type="pres">
      <dgm:prSet presAssocID="{A70D1E1B-3AE9-476D-A322-BEFEBA35F36E}" presName="Name0" presStyleCnt="0">
        <dgm:presLayoutVars>
          <dgm:dir/>
          <dgm:resizeHandles val="exact"/>
        </dgm:presLayoutVars>
      </dgm:prSet>
      <dgm:spPr/>
    </dgm:pt>
  </dgm:ptLst>
  <dgm:cxnLst>
    <dgm:cxn modelId="{9ADDA18C-3892-485B-8E12-C777772C3D82}" type="presOf" srcId="{A70D1E1B-3AE9-476D-A322-BEFEBA35F36E}" destId="{30BAFDC1-9A02-4674-BCD2-840F25AFB2BB}" srcOrd="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F9B4877-904F-4599-A667-E74EC77B93FF}" type="doc">
      <dgm:prSet loTypeId="urn:microsoft.com/office/officeart/2005/8/layout/process5" loCatId="process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pPr latinLnBrk="1"/>
          <a:endParaRPr lang="ko-KR" altLang="en-US"/>
        </a:p>
      </dgm:t>
    </dgm:pt>
    <dgm:pt modelId="{23516EDC-7069-478A-A8A6-15553FB30146}">
      <dgm:prSet/>
      <dgm:spPr/>
      <dgm:t>
        <a:bodyPr/>
        <a:lstStyle/>
        <a:p>
          <a:pPr rtl="0" latinLnBrk="1"/>
          <a:r>
            <a:rPr lang="ko-KR"/>
            <a:t>입후보자</a:t>
          </a:r>
          <a:r>
            <a:rPr lang="en-US" altLang="ko-KR"/>
            <a:t>   </a:t>
          </a:r>
          <a:r>
            <a:rPr lang="ko-KR"/>
            <a:t>등록 </a:t>
          </a:r>
        </a:p>
      </dgm:t>
    </dgm:pt>
    <dgm:pt modelId="{3B92E9C6-90B9-4EF1-AEA2-598A6054C180}" type="parTrans" cxnId="{D06E0633-DF3A-4556-9274-D1BAFD075ED0}">
      <dgm:prSet/>
      <dgm:spPr/>
      <dgm:t>
        <a:bodyPr/>
        <a:lstStyle/>
        <a:p>
          <a:pPr latinLnBrk="1"/>
          <a:endParaRPr lang="ko-KR" altLang="en-US"/>
        </a:p>
      </dgm:t>
    </dgm:pt>
    <dgm:pt modelId="{48D74F62-B32B-48D2-BFC6-F3B51DAFFEE2}" type="sibTrans" cxnId="{D06E0633-DF3A-4556-9274-D1BAFD075ED0}">
      <dgm:prSet/>
      <dgm:spPr/>
      <dgm:t>
        <a:bodyPr/>
        <a:lstStyle/>
        <a:p>
          <a:pPr latinLnBrk="1"/>
          <a:endParaRPr lang="ko-KR" altLang="en-US"/>
        </a:p>
      </dgm:t>
    </dgm:pt>
    <dgm:pt modelId="{E7DBFF81-814A-440C-A80F-91506B4AF57A}">
      <dgm:prSet/>
      <dgm:spPr/>
      <dgm:t>
        <a:bodyPr/>
        <a:lstStyle/>
        <a:p>
          <a:pPr rtl="0" latinLnBrk="1"/>
          <a:r>
            <a:rPr lang="ko-KR"/>
            <a:t>선거인명부등록</a:t>
          </a:r>
        </a:p>
      </dgm:t>
    </dgm:pt>
    <dgm:pt modelId="{51641183-2B3D-4F4D-A3F3-EA2A021D4D14}" type="parTrans" cxnId="{ACE7961F-9815-432C-806C-6E3AF3A285D7}">
      <dgm:prSet/>
      <dgm:spPr/>
      <dgm:t>
        <a:bodyPr/>
        <a:lstStyle/>
        <a:p>
          <a:pPr latinLnBrk="1"/>
          <a:endParaRPr lang="ko-KR" altLang="en-US"/>
        </a:p>
      </dgm:t>
    </dgm:pt>
    <dgm:pt modelId="{2E5E3F2D-EF79-4A1A-8690-9A468DBD08F5}" type="sibTrans" cxnId="{ACE7961F-9815-432C-806C-6E3AF3A285D7}">
      <dgm:prSet/>
      <dgm:spPr/>
      <dgm:t>
        <a:bodyPr/>
        <a:lstStyle/>
        <a:p>
          <a:pPr latinLnBrk="1"/>
          <a:endParaRPr lang="ko-KR" altLang="en-US"/>
        </a:p>
      </dgm:t>
    </dgm:pt>
    <dgm:pt modelId="{20E754AB-88C6-4A0C-B7E0-477438283AE8}">
      <dgm:prSet/>
      <dgm:spPr/>
      <dgm:t>
        <a:bodyPr/>
        <a:lstStyle/>
        <a:p>
          <a:pPr rtl="0" latinLnBrk="1"/>
          <a:r>
            <a:rPr lang="ko-KR"/>
            <a:t>투표진행</a:t>
          </a:r>
        </a:p>
      </dgm:t>
    </dgm:pt>
    <dgm:pt modelId="{BAABC40F-EE39-4D80-9290-BF3E40BA32E7}" type="parTrans" cxnId="{01B4D944-BFC3-4B1A-BD04-5AAD476F2A2D}">
      <dgm:prSet/>
      <dgm:spPr/>
      <dgm:t>
        <a:bodyPr/>
        <a:lstStyle/>
        <a:p>
          <a:pPr latinLnBrk="1"/>
          <a:endParaRPr lang="ko-KR" altLang="en-US"/>
        </a:p>
      </dgm:t>
    </dgm:pt>
    <dgm:pt modelId="{5F5F6FF8-709C-476C-B398-DF3B5DC8BCB0}" type="sibTrans" cxnId="{01B4D944-BFC3-4B1A-BD04-5AAD476F2A2D}">
      <dgm:prSet/>
      <dgm:spPr/>
      <dgm:t>
        <a:bodyPr/>
        <a:lstStyle/>
        <a:p>
          <a:pPr latinLnBrk="1"/>
          <a:endParaRPr lang="ko-KR" altLang="en-US"/>
        </a:p>
      </dgm:t>
    </dgm:pt>
    <dgm:pt modelId="{65B129ED-1D4F-4453-A22E-611D51A8C2AE}">
      <dgm:prSet/>
      <dgm:spPr/>
      <dgm:t>
        <a:bodyPr/>
        <a:lstStyle/>
        <a:p>
          <a:pPr rtl="0" latinLnBrk="1"/>
          <a:r>
            <a:rPr lang="ko-KR"/>
            <a:t>결과확인</a:t>
          </a:r>
        </a:p>
      </dgm:t>
    </dgm:pt>
    <dgm:pt modelId="{4101C6DC-B8D8-4E88-8D35-D8A530238669}" type="parTrans" cxnId="{BAA97E8F-BA6E-4E29-AF36-CDF9A0F8CC67}">
      <dgm:prSet/>
      <dgm:spPr/>
      <dgm:t>
        <a:bodyPr/>
        <a:lstStyle/>
        <a:p>
          <a:pPr latinLnBrk="1"/>
          <a:endParaRPr lang="ko-KR" altLang="en-US"/>
        </a:p>
      </dgm:t>
    </dgm:pt>
    <dgm:pt modelId="{BFDC27BC-105B-4B90-915E-79179F6D3888}" type="sibTrans" cxnId="{BAA97E8F-BA6E-4E29-AF36-CDF9A0F8CC67}">
      <dgm:prSet/>
      <dgm:spPr/>
      <dgm:t>
        <a:bodyPr/>
        <a:lstStyle/>
        <a:p>
          <a:pPr latinLnBrk="1"/>
          <a:endParaRPr lang="ko-KR" altLang="en-US"/>
        </a:p>
      </dgm:t>
    </dgm:pt>
    <dgm:pt modelId="{A02708C1-161C-4CED-9E99-A0B0F4556A81}">
      <dgm:prSet/>
      <dgm:spPr/>
      <dgm:t>
        <a:bodyPr/>
        <a:lstStyle/>
        <a:p>
          <a:pPr rtl="0" latinLnBrk="1"/>
          <a:r>
            <a:rPr lang="ko-KR" altLang="en-US"/>
            <a:t>선거그룹   등록</a:t>
          </a:r>
          <a:endParaRPr lang="ko-KR"/>
        </a:p>
      </dgm:t>
    </dgm:pt>
    <dgm:pt modelId="{C784FD25-BFD3-4DE2-A642-E87A8CA86868}" type="parTrans" cxnId="{9E8D3F9F-DFD7-41AE-99BD-4152D1BB0BDD}">
      <dgm:prSet/>
      <dgm:spPr/>
      <dgm:t>
        <a:bodyPr/>
        <a:lstStyle/>
        <a:p>
          <a:pPr latinLnBrk="1"/>
          <a:endParaRPr lang="ko-KR" altLang="en-US"/>
        </a:p>
      </dgm:t>
    </dgm:pt>
    <dgm:pt modelId="{8451F526-8493-4F8D-9FF5-D4D7667EA96F}" type="sibTrans" cxnId="{9E8D3F9F-DFD7-41AE-99BD-4152D1BB0BDD}">
      <dgm:prSet/>
      <dgm:spPr/>
      <dgm:t>
        <a:bodyPr/>
        <a:lstStyle/>
        <a:p>
          <a:pPr latinLnBrk="1"/>
          <a:endParaRPr lang="ko-KR" altLang="en-US"/>
        </a:p>
      </dgm:t>
    </dgm:pt>
    <dgm:pt modelId="{9D1A20F5-7072-42BA-9DF2-A3B1F58D826B}">
      <dgm:prSet/>
      <dgm:spPr/>
      <dgm:t>
        <a:bodyPr/>
        <a:lstStyle/>
        <a:p>
          <a:pPr rtl="0" latinLnBrk="1"/>
          <a:r>
            <a:rPr lang="ko-KR" altLang="en-US" dirty="0"/>
            <a:t>선거등록</a:t>
          </a:r>
          <a:endParaRPr lang="ko-KR" dirty="0"/>
        </a:p>
      </dgm:t>
    </dgm:pt>
    <dgm:pt modelId="{D5AA0689-5DBA-408F-87D9-2D7064BC443C}" type="parTrans" cxnId="{158C2105-5BB4-41D6-AE2E-F4E5DD71FD9C}">
      <dgm:prSet/>
      <dgm:spPr/>
      <dgm:t>
        <a:bodyPr/>
        <a:lstStyle/>
        <a:p>
          <a:pPr latinLnBrk="1"/>
          <a:endParaRPr lang="ko-KR" altLang="en-US"/>
        </a:p>
      </dgm:t>
    </dgm:pt>
    <dgm:pt modelId="{569EA82E-A736-4F74-956A-A28C60EF1BD0}" type="sibTrans" cxnId="{158C2105-5BB4-41D6-AE2E-F4E5DD71FD9C}">
      <dgm:prSet/>
      <dgm:spPr/>
      <dgm:t>
        <a:bodyPr/>
        <a:lstStyle/>
        <a:p>
          <a:pPr latinLnBrk="1"/>
          <a:endParaRPr lang="ko-KR" altLang="en-US"/>
        </a:p>
      </dgm:t>
    </dgm:pt>
    <dgm:pt modelId="{D596EDDA-CF5C-492F-85F5-33A55ACF5B78}" type="pres">
      <dgm:prSet presAssocID="{8F9B4877-904F-4599-A667-E74EC77B93FF}" presName="diagram" presStyleCnt="0">
        <dgm:presLayoutVars>
          <dgm:dir/>
          <dgm:resizeHandles val="exact"/>
        </dgm:presLayoutVars>
      </dgm:prSet>
      <dgm:spPr/>
    </dgm:pt>
    <dgm:pt modelId="{8793F915-2838-4666-B2A0-50EF03A1046A}" type="pres">
      <dgm:prSet presAssocID="{A02708C1-161C-4CED-9E99-A0B0F4556A81}" presName="node" presStyleLbl="node1" presStyleIdx="0" presStyleCnt="6">
        <dgm:presLayoutVars>
          <dgm:bulletEnabled val="1"/>
        </dgm:presLayoutVars>
      </dgm:prSet>
      <dgm:spPr/>
    </dgm:pt>
    <dgm:pt modelId="{79D28395-3549-4286-80B6-112E4F365F81}" type="pres">
      <dgm:prSet presAssocID="{8451F526-8493-4F8D-9FF5-D4D7667EA96F}" presName="sibTrans" presStyleLbl="sibTrans2D1" presStyleIdx="0" presStyleCnt="5"/>
      <dgm:spPr/>
    </dgm:pt>
    <dgm:pt modelId="{3980B8D4-4CA6-4B1B-B735-A489544FA733}" type="pres">
      <dgm:prSet presAssocID="{8451F526-8493-4F8D-9FF5-D4D7667EA96F}" presName="connectorText" presStyleLbl="sibTrans2D1" presStyleIdx="0" presStyleCnt="5"/>
      <dgm:spPr/>
    </dgm:pt>
    <dgm:pt modelId="{E08A1BA3-E1AB-40AA-87C0-B013450FA3A4}" type="pres">
      <dgm:prSet presAssocID="{9D1A20F5-7072-42BA-9DF2-A3B1F58D826B}" presName="node" presStyleLbl="node1" presStyleIdx="1" presStyleCnt="6">
        <dgm:presLayoutVars>
          <dgm:bulletEnabled val="1"/>
        </dgm:presLayoutVars>
      </dgm:prSet>
      <dgm:spPr/>
    </dgm:pt>
    <dgm:pt modelId="{04F4446B-DE9B-4C72-996A-B9B1DA35CB91}" type="pres">
      <dgm:prSet presAssocID="{569EA82E-A736-4F74-956A-A28C60EF1BD0}" presName="sibTrans" presStyleLbl="sibTrans2D1" presStyleIdx="1" presStyleCnt="5"/>
      <dgm:spPr/>
    </dgm:pt>
    <dgm:pt modelId="{627846C0-6674-4389-B18D-8ED350128B18}" type="pres">
      <dgm:prSet presAssocID="{569EA82E-A736-4F74-956A-A28C60EF1BD0}" presName="connectorText" presStyleLbl="sibTrans2D1" presStyleIdx="1" presStyleCnt="5"/>
      <dgm:spPr/>
    </dgm:pt>
    <dgm:pt modelId="{3274C5AD-53CD-41CF-90E4-807543FB5500}" type="pres">
      <dgm:prSet presAssocID="{23516EDC-7069-478A-A8A6-15553FB30146}" presName="node" presStyleLbl="node1" presStyleIdx="2" presStyleCnt="6">
        <dgm:presLayoutVars>
          <dgm:bulletEnabled val="1"/>
        </dgm:presLayoutVars>
      </dgm:prSet>
      <dgm:spPr/>
    </dgm:pt>
    <dgm:pt modelId="{C6DAA374-64CA-4D2B-935C-37F8ABC13B22}" type="pres">
      <dgm:prSet presAssocID="{48D74F62-B32B-48D2-BFC6-F3B51DAFFEE2}" presName="sibTrans" presStyleLbl="sibTrans2D1" presStyleIdx="2" presStyleCnt="5"/>
      <dgm:spPr/>
    </dgm:pt>
    <dgm:pt modelId="{A6F43541-A6CD-44B6-9E6B-FB158C4833D2}" type="pres">
      <dgm:prSet presAssocID="{48D74F62-B32B-48D2-BFC6-F3B51DAFFEE2}" presName="connectorText" presStyleLbl="sibTrans2D1" presStyleIdx="2" presStyleCnt="5"/>
      <dgm:spPr/>
    </dgm:pt>
    <dgm:pt modelId="{1C64C97C-7808-461A-9392-66B0DCC46D2C}" type="pres">
      <dgm:prSet presAssocID="{E7DBFF81-814A-440C-A80F-91506B4AF57A}" presName="node" presStyleLbl="node1" presStyleIdx="3" presStyleCnt="6">
        <dgm:presLayoutVars>
          <dgm:bulletEnabled val="1"/>
        </dgm:presLayoutVars>
      </dgm:prSet>
      <dgm:spPr/>
    </dgm:pt>
    <dgm:pt modelId="{45297E48-5453-470C-B919-95DB453DF920}" type="pres">
      <dgm:prSet presAssocID="{2E5E3F2D-EF79-4A1A-8690-9A468DBD08F5}" presName="sibTrans" presStyleLbl="sibTrans2D1" presStyleIdx="3" presStyleCnt="5"/>
      <dgm:spPr/>
    </dgm:pt>
    <dgm:pt modelId="{D862BCEB-58AC-48AF-AEC4-9987CA04C7E0}" type="pres">
      <dgm:prSet presAssocID="{2E5E3F2D-EF79-4A1A-8690-9A468DBD08F5}" presName="connectorText" presStyleLbl="sibTrans2D1" presStyleIdx="3" presStyleCnt="5"/>
      <dgm:spPr/>
    </dgm:pt>
    <dgm:pt modelId="{43BDFBB0-E9C3-4B6C-B485-668B1A2389EC}" type="pres">
      <dgm:prSet presAssocID="{20E754AB-88C6-4A0C-B7E0-477438283AE8}" presName="node" presStyleLbl="node1" presStyleIdx="4" presStyleCnt="6">
        <dgm:presLayoutVars>
          <dgm:bulletEnabled val="1"/>
        </dgm:presLayoutVars>
      </dgm:prSet>
      <dgm:spPr/>
    </dgm:pt>
    <dgm:pt modelId="{C7D16C44-B576-4637-B913-975152643D0B}" type="pres">
      <dgm:prSet presAssocID="{5F5F6FF8-709C-476C-B398-DF3B5DC8BCB0}" presName="sibTrans" presStyleLbl="sibTrans2D1" presStyleIdx="4" presStyleCnt="5"/>
      <dgm:spPr/>
    </dgm:pt>
    <dgm:pt modelId="{B09F7EBE-7D2F-4EC2-9BE7-60AA94C141C8}" type="pres">
      <dgm:prSet presAssocID="{5F5F6FF8-709C-476C-B398-DF3B5DC8BCB0}" presName="connectorText" presStyleLbl="sibTrans2D1" presStyleIdx="4" presStyleCnt="5"/>
      <dgm:spPr/>
    </dgm:pt>
    <dgm:pt modelId="{9AA12538-80DF-468B-935D-8FB59176C267}" type="pres">
      <dgm:prSet presAssocID="{65B129ED-1D4F-4453-A22E-611D51A8C2AE}" presName="node" presStyleLbl="node1" presStyleIdx="5" presStyleCnt="6">
        <dgm:presLayoutVars>
          <dgm:bulletEnabled val="1"/>
        </dgm:presLayoutVars>
      </dgm:prSet>
      <dgm:spPr/>
    </dgm:pt>
  </dgm:ptLst>
  <dgm:cxnLst>
    <dgm:cxn modelId="{158C2105-5BB4-41D6-AE2E-F4E5DD71FD9C}" srcId="{8F9B4877-904F-4599-A667-E74EC77B93FF}" destId="{9D1A20F5-7072-42BA-9DF2-A3B1F58D826B}" srcOrd="1" destOrd="0" parTransId="{D5AA0689-5DBA-408F-87D9-2D7064BC443C}" sibTransId="{569EA82E-A736-4F74-956A-A28C60EF1BD0}"/>
    <dgm:cxn modelId="{5359240B-3B48-4461-9C3B-1AFBA20C2D2B}" type="presOf" srcId="{569EA82E-A736-4F74-956A-A28C60EF1BD0}" destId="{627846C0-6674-4389-B18D-8ED350128B18}" srcOrd="1" destOrd="0" presId="urn:microsoft.com/office/officeart/2005/8/layout/process5"/>
    <dgm:cxn modelId="{93EA3E0B-B341-48CD-8051-3B2181D036D7}" type="presOf" srcId="{2E5E3F2D-EF79-4A1A-8690-9A468DBD08F5}" destId="{D862BCEB-58AC-48AF-AEC4-9987CA04C7E0}" srcOrd="1" destOrd="0" presId="urn:microsoft.com/office/officeart/2005/8/layout/process5"/>
    <dgm:cxn modelId="{ACE7961F-9815-432C-806C-6E3AF3A285D7}" srcId="{8F9B4877-904F-4599-A667-E74EC77B93FF}" destId="{E7DBFF81-814A-440C-A80F-91506B4AF57A}" srcOrd="3" destOrd="0" parTransId="{51641183-2B3D-4F4D-A3F3-EA2A021D4D14}" sibTransId="{2E5E3F2D-EF79-4A1A-8690-9A468DBD08F5}"/>
    <dgm:cxn modelId="{B558F027-0588-4DD9-B0FF-F923AE486B56}" type="presOf" srcId="{20E754AB-88C6-4A0C-B7E0-477438283AE8}" destId="{43BDFBB0-E9C3-4B6C-B485-668B1A2389EC}" srcOrd="0" destOrd="0" presId="urn:microsoft.com/office/officeart/2005/8/layout/process5"/>
    <dgm:cxn modelId="{AF190F31-0EF7-475C-84CD-33F044EA3389}" type="presOf" srcId="{23516EDC-7069-478A-A8A6-15553FB30146}" destId="{3274C5AD-53CD-41CF-90E4-807543FB5500}" srcOrd="0" destOrd="0" presId="urn:microsoft.com/office/officeart/2005/8/layout/process5"/>
    <dgm:cxn modelId="{D06E0633-DF3A-4556-9274-D1BAFD075ED0}" srcId="{8F9B4877-904F-4599-A667-E74EC77B93FF}" destId="{23516EDC-7069-478A-A8A6-15553FB30146}" srcOrd="2" destOrd="0" parTransId="{3B92E9C6-90B9-4EF1-AEA2-598A6054C180}" sibTransId="{48D74F62-B32B-48D2-BFC6-F3B51DAFFEE2}"/>
    <dgm:cxn modelId="{59922362-C057-42E6-A26F-08DF909C9CBE}" type="presOf" srcId="{48D74F62-B32B-48D2-BFC6-F3B51DAFFEE2}" destId="{A6F43541-A6CD-44B6-9E6B-FB158C4833D2}" srcOrd="1" destOrd="0" presId="urn:microsoft.com/office/officeart/2005/8/layout/process5"/>
    <dgm:cxn modelId="{01B4D944-BFC3-4B1A-BD04-5AAD476F2A2D}" srcId="{8F9B4877-904F-4599-A667-E74EC77B93FF}" destId="{20E754AB-88C6-4A0C-B7E0-477438283AE8}" srcOrd="4" destOrd="0" parTransId="{BAABC40F-EE39-4D80-9290-BF3E40BA32E7}" sibTransId="{5F5F6FF8-709C-476C-B398-DF3B5DC8BCB0}"/>
    <dgm:cxn modelId="{0E986647-1AF1-4B36-B96D-990C9032B0CB}" type="presOf" srcId="{65B129ED-1D4F-4453-A22E-611D51A8C2AE}" destId="{9AA12538-80DF-468B-935D-8FB59176C267}" srcOrd="0" destOrd="0" presId="urn:microsoft.com/office/officeart/2005/8/layout/process5"/>
    <dgm:cxn modelId="{6683507A-FBCB-43CF-96E6-6C4758D209D6}" type="presOf" srcId="{569EA82E-A736-4F74-956A-A28C60EF1BD0}" destId="{04F4446B-DE9B-4C72-996A-B9B1DA35CB91}" srcOrd="0" destOrd="0" presId="urn:microsoft.com/office/officeart/2005/8/layout/process5"/>
    <dgm:cxn modelId="{BAA97E8F-BA6E-4E29-AF36-CDF9A0F8CC67}" srcId="{8F9B4877-904F-4599-A667-E74EC77B93FF}" destId="{65B129ED-1D4F-4453-A22E-611D51A8C2AE}" srcOrd="5" destOrd="0" parTransId="{4101C6DC-B8D8-4E88-8D35-D8A530238669}" sibTransId="{BFDC27BC-105B-4B90-915E-79179F6D3888}"/>
    <dgm:cxn modelId="{212E1B99-873A-4F82-9401-595004184C4B}" type="presOf" srcId="{8451F526-8493-4F8D-9FF5-D4D7667EA96F}" destId="{79D28395-3549-4286-80B6-112E4F365F81}" srcOrd="0" destOrd="0" presId="urn:microsoft.com/office/officeart/2005/8/layout/process5"/>
    <dgm:cxn modelId="{9E8D3F9F-DFD7-41AE-99BD-4152D1BB0BDD}" srcId="{8F9B4877-904F-4599-A667-E74EC77B93FF}" destId="{A02708C1-161C-4CED-9E99-A0B0F4556A81}" srcOrd="0" destOrd="0" parTransId="{C784FD25-BFD3-4DE2-A642-E87A8CA86868}" sibTransId="{8451F526-8493-4F8D-9FF5-D4D7667EA96F}"/>
    <dgm:cxn modelId="{39FC97A8-48E3-496C-AB59-F567C0EE4CF2}" type="presOf" srcId="{8F9B4877-904F-4599-A667-E74EC77B93FF}" destId="{D596EDDA-CF5C-492F-85F5-33A55ACF5B78}" srcOrd="0" destOrd="0" presId="urn:microsoft.com/office/officeart/2005/8/layout/process5"/>
    <dgm:cxn modelId="{5C7198C5-7397-4D0F-B9FD-7E7F777CF3C3}" type="presOf" srcId="{9D1A20F5-7072-42BA-9DF2-A3B1F58D826B}" destId="{E08A1BA3-E1AB-40AA-87C0-B013450FA3A4}" srcOrd="0" destOrd="0" presId="urn:microsoft.com/office/officeart/2005/8/layout/process5"/>
    <dgm:cxn modelId="{2BFC00C6-0A05-46B9-922B-E33567C149D4}" type="presOf" srcId="{5F5F6FF8-709C-476C-B398-DF3B5DC8BCB0}" destId="{B09F7EBE-7D2F-4EC2-9BE7-60AA94C141C8}" srcOrd="1" destOrd="0" presId="urn:microsoft.com/office/officeart/2005/8/layout/process5"/>
    <dgm:cxn modelId="{944542D1-6C17-4AE1-A73A-856CCEC083F6}" type="presOf" srcId="{2E5E3F2D-EF79-4A1A-8690-9A468DBD08F5}" destId="{45297E48-5453-470C-B919-95DB453DF920}" srcOrd="0" destOrd="0" presId="urn:microsoft.com/office/officeart/2005/8/layout/process5"/>
    <dgm:cxn modelId="{91C2ECE4-CC2E-4507-84E7-C224A50A65D4}" type="presOf" srcId="{E7DBFF81-814A-440C-A80F-91506B4AF57A}" destId="{1C64C97C-7808-461A-9392-66B0DCC46D2C}" srcOrd="0" destOrd="0" presId="urn:microsoft.com/office/officeart/2005/8/layout/process5"/>
    <dgm:cxn modelId="{A98325EF-552A-41FE-85A6-ABE9D2201739}" type="presOf" srcId="{5F5F6FF8-709C-476C-B398-DF3B5DC8BCB0}" destId="{C7D16C44-B576-4637-B913-975152643D0B}" srcOrd="0" destOrd="0" presId="urn:microsoft.com/office/officeart/2005/8/layout/process5"/>
    <dgm:cxn modelId="{783CF6F8-9BE0-41DF-8FCE-F8359C82BB66}" type="presOf" srcId="{8451F526-8493-4F8D-9FF5-D4D7667EA96F}" destId="{3980B8D4-4CA6-4B1B-B735-A489544FA733}" srcOrd="1" destOrd="0" presId="urn:microsoft.com/office/officeart/2005/8/layout/process5"/>
    <dgm:cxn modelId="{864B61F9-5494-416C-8083-FA1891E3A17B}" type="presOf" srcId="{48D74F62-B32B-48D2-BFC6-F3B51DAFFEE2}" destId="{C6DAA374-64CA-4D2B-935C-37F8ABC13B22}" srcOrd="0" destOrd="0" presId="urn:microsoft.com/office/officeart/2005/8/layout/process5"/>
    <dgm:cxn modelId="{A1D551FC-4B55-4B19-9A41-1568175AEA54}" type="presOf" srcId="{A02708C1-161C-4CED-9E99-A0B0F4556A81}" destId="{8793F915-2838-4666-B2A0-50EF03A1046A}" srcOrd="0" destOrd="0" presId="urn:microsoft.com/office/officeart/2005/8/layout/process5"/>
    <dgm:cxn modelId="{4EA09431-8550-4FA8-97DB-2AAEDA627461}" type="presParOf" srcId="{D596EDDA-CF5C-492F-85F5-33A55ACF5B78}" destId="{8793F915-2838-4666-B2A0-50EF03A1046A}" srcOrd="0" destOrd="0" presId="urn:microsoft.com/office/officeart/2005/8/layout/process5"/>
    <dgm:cxn modelId="{400A800C-6DB4-4ED4-A4EA-2049AB20E564}" type="presParOf" srcId="{D596EDDA-CF5C-492F-85F5-33A55ACF5B78}" destId="{79D28395-3549-4286-80B6-112E4F365F81}" srcOrd="1" destOrd="0" presId="urn:microsoft.com/office/officeart/2005/8/layout/process5"/>
    <dgm:cxn modelId="{08B3FC1A-2B23-475E-A2E3-954C87288570}" type="presParOf" srcId="{79D28395-3549-4286-80B6-112E4F365F81}" destId="{3980B8D4-4CA6-4B1B-B735-A489544FA733}" srcOrd="0" destOrd="0" presId="urn:microsoft.com/office/officeart/2005/8/layout/process5"/>
    <dgm:cxn modelId="{9793DC6E-6603-4168-92FA-D335B3BB7020}" type="presParOf" srcId="{D596EDDA-CF5C-492F-85F5-33A55ACF5B78}" destId="{E08A1BA3-E1AB-40AA-87C0-B013450FA3A4}" srcOrd="2" destOrd="0" presId="urn:microsoft.com/office/officeart/2005/8/layout/process5"/>
    <dgm:cxn modelId="{1C6D7354-48E9-47FC-9DC8-04E0C6B3BD04}" type="presParOf" srcId="{D596EDDA-CF5C-492F-85F5-33A55ACF5B78}" destId="{04F4446B-DE9B-4C72-996A-B9B1DA35CB91}" srcOrd="3" destOrd="0" presId="urn:microsoft.com/office/officeart/2005/8/layout/process5"/>
    <dgm:cxn modelId="{12C8743E-CE33-496F-9D0A-FE0CBC44F443}" type="presParOf" srcId="{04F4446B-DE9B-4C72-996A-B9B1DA35CB91}" destId="{627846C0-6674-4389-B18D-8ED350128B18}" srcOrd="0" destOrd="0" presId="urn:microsoft.com/office/officeart/2005/8/layout/process5"/>
    <dgm:cxn modelId="{B6B38F96-899A-4A2B-9020-4D91D48AE61C}" type="presParOf" srcId="{D596EDDA-CF5C-492F-85F5-33A55ACF5B78}" destId="{3274C5AD-53CD-41CF-90E4-807543FB5500}" srcOrd="4" destOrd="0" presId="urn:microsoft.com/office/officeart/2005/8/layout/process5"/>
    <dgm:cxn modelId="{721E4A4D-5508-408F-B3B0-BA63D97FA939}" type="presParOf" srcId="{D596EDDA-CF5C-492F-85F5-33A55ACF5B78}" destId="{C6DAA374-64CA-4D2B-935C-37F8ABC13B22}" srcOrd="5" destOrd="0" presId="urn:microsoft.com/office/officeart/2005/8/layout/process5"/>
    <dgm:cxn modelId="{B1392B97-8949-417A-939E-143FF9032193}" type="presParOf" srcId="{C6DAA374-64CA-4D2B-935C-37F8ABC13B22}" destId="{A6F43541-A6CD-44B6-9E6B-FB158C4833D2}" srcOrd="0" destOrd="0" presId="urn:microsoft.com/office/officeart/2005/8/layout/process5"/>
    <dgm:cxn modelId="{04BF8F5D-3542-40A5-8972-CC32C69D8AB4}" type="presParOf" srcId="{D596EDDA-CF5C-492F-85F5-33A55ACF5B78}" destId="{1C64C97C-7808-461A-9392-66B0DCC46D2C}" srcOrd="6" destOrd="0" presId="urn:microsoft.com/office/officeart/2005/8/layout/process5"/>
    <dgm:cxn modelId="{A69D9CB5-7349-4A10-8585-C19B7B9C3145}" type="presParOf" srcId="{D596EDDA-CF5C-492F-85F5-33A55ACF5B78}" destId="{45297E48-5453-470C-B919-95DB453DF920}" srcOrd="7" destOrd="0" presId="urn:microsoft.com/office/officeart/2005/8/layout/process5"/>
    <dgm:cxn modelId="{40EF5DD7-92E7-462C-A8D6-B83194CBDC3C}" type="presParOf" srcId="{45297E48-5453-470C-B919-95DB453DF920}" destId="{D862BCEB-58AC-48AF-AEC4-9987CA04C7E0}" srcOrd="0" destOrd="0" presId="urn:microsoft.com/office/officeart/2005/8/layout/process5"/>
    <dgm:cxn modelId="{18D08887-C3BF-411D-BC16-A56A1CC0AC8F}" type="presParOf" srcId="{D596EDDA-CF5C-492F-85F5-33A55ACF5B78}" destId="{43BDFBB0-E9C3-4B6C-B485-668B1A2389EC}" srcOrd="8" destOrd="0" presId="urn:microsoft.com/office/officeart/2005/8/layout/process5"/>
    <dgm:cxn modelId="{99F5F58B-081E-46DE-8709-86C7DC05568E}" type="presParOf" srcId="{D596EDDA-CF5C-492F-85F5-33A55ACF5B78}" destId="{C7D16C44-B576-4637-B913-975152643D0B}" srcOrd="9" destOrd="0" presId="urn:microsoft.com/office/officeart/2005/8/layout/process5"/>
    <dgm:cxn modelId="{F1E59F13-2B57-48BD-B9C0-368986446827}" type="presParOf" srcId="{C7D16C44-B576-4637-B913-975152643D0B}" destId="{B09F7EBE-7D2F-4EC2-9BE7-60AA94C141C8}" srcOrd="0" destOrd="0" presId="urn:microsoft.com/office/officeart/2005/8/layout/process5"/>
    <dgm:cxn modelId="{A8BAC83D-A605-4865-BF83-2829DD95FBCF}" type="presParOf" srcId="{D596EDDA-CF5C-492F-85F5-33A55ACF5B78}" destId="{9AA12538-80DF-468B-935D-8FB59176C267}" srcOrd="1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2F3FA16-1FA1-4CB9-AD84-1AA08877C5EF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F14B7FDC-BF5F-47D7-B25D-D45277401EC0}">
      <dgm:prSet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5400000" scaled="1"/>
          <a:tileRect/>
        </a:gradFill>
      </dgm:spPr>
      <dgm:t>
        <a:bodyPr/>
        <a:lstStyle/>
        <a:p>
          <a:pPr rtl="0" latinLnBrk="1"/>
          <a:r>
            <a:rPr lang="ko-KR" b="1" dirty="0"/>
            <a:t>선거그룹관리</a:t>
          </a:r>
        </a:p>
      </dgm:t>
    </dgm:pt>
    <dgm:pt modelId="{4E69C64E-763F-4890-B995-71E9260DC824}" type="parTrans" cxnId="{40153755-FDD2-42B5-A478-1E70D6D94469}">
      <dgm:prSet/>
      <dgm:spPr/>
      <dgm:t>
        <a:bodyPr/>
        <a:lstStyle/>
        <a:p>
          <a:pPr latinLnBrk="1"/>
          <a:endParaRPr lang="ko-KR" altLang="en-US"/>
        </a:p>
      </dgm:t>
    </dgm:pt>
    <dgm:pt modelId="{B53A6766-A59E-4A0D-9805-581EF1DAD2CC}" type="sibTrans" cxnId="{40153755-FDD2-42B5-A478-1E70D6D94469}">
      <dgm:prSet/>
      <dgm:spPr/>
      <dgm:t>
        <a:bodyPr/>
        <a:lstStyle/>
        <a:p>
          <a:pPr latinLnBrk="1"/>
          <a:endParaRPr lang="ko-KR" altLang="en-US"/>
        </a:p>
      </dgm:t>
    </dgm:pt>
    <dgm:pt modelId="{62FC9CC8-6D18-4E4E-B5CA-ADE8C7E547D1}">
      <dgm:prSet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5400000" scaled="1"/>
          <a:tileRect/>
        </a:gradFill>
      </dgm:spPr>
      <dgm:t>
        <a:bodyPr/>
        <a:lstStyle/>
        <a:p>
          <a:pPr rtl="0" latinLnBrk="1"/>
          <a:r>
            <a:rPr lang="ko-KR" b="1"/>
            <a:t>선거관리</a:t>
          </a:r>
        </a:p>
      </dgm:t>
    </dgm:pt>
    <dgm:pt modelId="{BC344DA8-CB6F-429D-8A79-4E9B6889FAA1}" type="parTrans" cxnId="{7ACA4B35-1EFF-46B4-B75C-C5EFF0B3E687}">
      <dgm:prSet/>
      <dgm:spPr/>
      <dgm:t>
        <a:bodyPr/>
        <a:lstStyle/>
        <a:p>
          <a:pPr latinLnBrk="1"/>
          <a:endParaRPr lang="ko-KR" altLang="en-US"/>
        </a:p>
      </dgm:t>
    </dgm:pt>
    <dgm:pt modelId="{4B44BFC1-C018-4DFD-8DA9-F11D2AB861B2}" type="sibTrans" cxnId="{7ACA4B35-1EFF-46B4-B75C-C5EFF0B3E687}">
      <dgm:prSet/>
      <dgm:spPr/>
      <dgm:t>
        <a:bodyPr/>
        <a:lstStyle/>
        <a:p>
          <a:pPr latinLnBrk="1"/>
          <a:endParaRPr lang="ko-KR" altLang="en-US"/>
        </a:p>
      </dgm:t>
    </dgm:pt>
    <dgm:pt modelId="{AEFEECCE-BC50-4CAB-8779-B40069563270}">
      <dgm:prSet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5400000" scaled="1"/>
          <a:tileRect/>
        </a:gradFill>
      </dgm:spPr>
      <dgm:t>
        <a:bodyPr/>
        <a:lstStyle/>
        <a:p>
          <a:pPr rtl="0" latinLnBrk="1"/>
          <a:r>
            <a:rPr lang="ko-KR" b="1"/>
            <a:t>입후보자관리</a:t>
          </a:r>
        </a:p>
      </dgm:t>
    </dgm:pt>
    <dgm:pt modelId="{AE2EA83C-721A-43F3-9B8A-59722A150C1A}" type="parTrans" cxnId="{317A5BA5-09D6-4BCE-9716-5D5521B15B4A}">
      <dgm:prSet/>
      <dgm:spPr/>
      <dgm:t>
        <a:bodyPr/>
        <a:lstStyle/>
        <a:p>
          <a:pPr latinLnBrk="1"/>
          <a:endParaRPr lang="ko-KR" altLang="en-US"/>
        </a:p>
      </dgm:t>
    </dgm:pt>
    <dgm:pt modelId="{842F04D5-711A-4265-930F-EE75C9A65A86}" type="sibTrans" cxnId="{317A5BA5-09D6-4BCE-9716-5D5521B15B4A}">
      <dgm:prSet/>
      <dgm:spPr/>
      <dgm:t>
        <a:bodyPr/>
        <a:lstStyle/>
        <a:p>
          <a:pPr latinLnBrk="1"/>
          <a:endParaRPr lang="ko-KR" altLang="en-US"/>
        </a:p>
      </dgm:t>
    </dgm:pt>
    <dgm:pt modelId="{BD93086F-7059-4D11-9B13-142AEB7B6144}">
      <dgm:prSet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5400000" scaled="1"/>
          <a:tileRect/>
        </a:gradFill>
      </dgm:spPr>
      <dgm:t>
        <a:bodyPr/>
        <a:lstStyle/>
        <a:p>
          <a:pPr rtl="0" latinLnBrk="1"/>
          <a:r>
            <a:rPr lang="ko-KR" b="1"/>
            <a:t>선거인명부관리</a:t>
          </a:r>
        </a:p>
      </dgm:t>
    </dgm:pt>
    <dgm:pt modelId="{77F8086E-E3A6-41DD-8D6C-0345F71F572E}" type="parTrans" cxnId="{3F04B2F8-DB91-4FAF-BD2E-FA1CCD992A48}">
      <dgm:prSet/>
      <dgm:spPr/>
      <dgm:t>
        <a:bodyPr/>
        <a:lstStyle/>
        <a:p>
          <a:pPr latinLnBrk="1"/>
          <a:endParaRPr lang="ko-KR" altLang="en-US"/>
        </a:p>
      </dgm:t>
    </dgm:pt>
    <dgm:pt modelId="{0EBFDED5-A5F0-481A-8CD0-6067BF951686}" type="sibTrans" cxnId="{3F04B2F8-DB91-4FAF-BD2E-FA1CCD992A48}">
      <dgm:prSet/>
      <dgm:spPr/>
      <dgm:t>
        <a:bodyPr/>
        <a:lstStyle/>
        <a:p>
          <a:pPr latinLnBrk="1"/>
          <a:endParaRPr lang="ko-KR" altLang="en-US"/>
        </a:p>
      </dgm:t>
    </dgm:pt>
    <dgm:pt modelId="{A4206E82-D55C-4B28-A936-E89C372BBD21}" type="pres">
      <dgm:prSet presAssocID="{12F3FA16-1FA1-4CB9-AD84-1AA08877C5EF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  <dgm:pt modelId="{B22F241B-E49D-45AD-BC18-514247E1C0DF}" type="pres">
      <dgm:prSet presAssocID="{F14B7FDC-BF5F-47D7-B25D-D45277401EC0}" presName="composite" presStyleCnt="0"/>
      <dgm:spPr/>
    </dgm:pt>
    <dgm:pt modelId="{129B7E58-CD8F-446B-B430-A1E3E563C2A3}" type="pres">
      <dgm:prSet presAssocID="{F14B7FDC-BF5F-47D7-B25D-D45277401EC0}" presName="FirstChild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5FEC7C62-0500-4DF2-A8DF-4AE6A60DB0DC}" type="pres">
      <dgm:prSet presAssocID="{F14B7FDC-BF5F-47D7-B25D-D45277401EC0}" presName="Parent" presStyleLbl="alignNode1" presStyleIdx="0" presStyleCnt="4">
        <dgm:presLayoutVars>
          <dgm:chMax val="3"/>
          <dgm:chPref val="3"/>
          <dgm:bulletEnabled val="1"/>
        </dgm:presLayoutVars>
      </dgm:prSet>
      <dgm:spPr/>
    </dgm:pt>
    <dgm:pt modelId="{D65A6523-7F09-41E6-B046-CDD5BF2E057D}" type="pres">
      <dgm:prSet presAssocID="{F14B7FDC-BF5F-47D7-B25D-D45277401EC0}" presName="Accent" presStyleLbl="parChTrans1D1" presStyleIdx="0" presStyleCnt="4"/>
      <dgm:spPr/>
    </dgm:pt>
    <dgm:pt modelId="{C69516AF-526A-47E2-B3BD-6D03EF0323BC}" type="pres">
      <dgm:prSet presAssocID="{B53A6766-A59E-4A0D-9805-581EF1DAD2CC}" presName="sibTrans" presStyleCnt="0"/>
      <dgm:spPr/>
    </dgm:pt>
    <dgm:pt modelId="{6D2D3C32-9A2C-4F0E-836E-76F3DF093ED2}" type="pres">
      <dgm:prSet presAssocID="{62FC9CC8-6D18-4E4E-B5CA-ADE8C7E547D1}" presName="composite" presStyleCnt="0"/>
      <dgm:spPr/>
    </dgm:pt>
    <dgm:pt modelId="{DDD739A7-9EE2-4FB9-9478-8E2D928DD507}" type="pres">
      <dgm:prSet presAssocID="{62FC9CC8-6D18-4E4E-B5CA-ADE8C7E547D1}" presName="FirstChild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1216B524-3813-41FD-B1AB-F8B1B4848F9B}" type="pres">
      <dgm:prSet presAssocID="{62FC9CC8-6D18-4E4E-B5CA-ADE8C7E547D1}" presName="Parent" presStyleLbl="alignNode1" presStyleIdx="1" presStyleCnt="4">
        <dgm:presLayoutVars>
          <dgm:chMax val="3"/>
          <dgm:chPref val="3"/>
          <dgm:bulletEnabled val="1"/>
        </dgm:presLayoutVars>
      </dgm:prSet>
      <dgm:spPr/>
    </dgm:pt>
    <dgm:pt modelId="{EB482DFA-E4FE-4A19-94F9-C223C478681D}" type="pres">
      <dgm:prSet presAssocID="{62FC9CC8-6D18-4E4E-B5CA-ADE8C7E547D1}" presName="Accent" presStyleLbl="parChTrans1D1" presStyleIdx="1" presStyleCnt="4"/>
      <dgm:spPr/>
    </dgm:pt>
    <dgm:pt modelId="{7F6F5E8D-10AF-4791-A239-DD22A75664AB}" type="pres">
      <dgm:prSet presAssocID="{4B44BFC1-C018-4DFD-8DA9-F11D2AB861B2}" presName="sibTrans" presStyleCnt="0"/>
      <dgm:spPr/>
    </dgm:pt>
    <dgm:pt modelId="{CCFBA6E8-34CE-4EE9-B3F5-F4741B57ADED}" type="pres">
      <dgm:prSet presAssocID="{AEFEECCE-BC50-4CAB-8779-B40069563270}" presName="composite" presStyleCnt="0"/>
      <dgm:spPr/>
    </dgm:pt>
    <dgm:pt modelId="{F053BDB1-82A9-46C4-A1E1-D9935C60A4CE}" type="pres">
      <dgm:prSet presAssocID="{AEFEECCE-BC50-4CAB-8779-B40069563270}" presName="FirstChild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679CB96D-01A4-431B-86FD-076DEE29B58A}" type="pres">
      <dgm:prSet presAssocID="{AEFEECCE-BC50-4CAB-8779-B40069563270}" presName="Parent" presStyleLbl="alignNode1" presStyleIdx="2" presStyleCnt="4">
        <dgm:presLayoutVars>
          <dgm:chMax val="3"/>
          <dgm:chPref val="3"/>
          <dgm:bulletEnabled val="1"/>
        </dgm:presLayoutVars>
      </dgm:prSet>
      <dgm:spPr/>
    </dgm:pt>
    <dgm:pt modelId="{1A08AC5F-1C84-44CB-8ABE-39DE61D1A762}" type="pres">
      <dgm:prSet presAssocID="{AEFEECCE-BC50-4CAB-8779-B40069563270}" presName="Accent" presStyleLbl="parChTrans1D1" presStyleIdx="2" presStyleCnt="4"/>
      <dgm:spPr/>
    </dgm:pt>
    <dgm:pt modelId="{4E190C34-A5E6-4B31-B979-D2B64D83DD56}" type="pres">
      <dgm:prSet presAssocID="{842F04D5-711A-4265-930F-EE75C9A65A86}" presName="sibTrans" presStyleCnt="0"/>
      <dgm:spPr/>
    </dgm:pt>
    <dgm:pt modelId="{1DCCFFE8-360C-4F53-8D60-0DB5E4020718}" type="pres">
      <dgm:prSet presAssocID="{BD93086F-7059-4D11-9B13-142AEB7B6144}" presName="composite" presStyleCnt="0"/>
      <dgm:spPr/>
    </dgm:pt>
    <dgm:pt modelId="{E933C6A2-4E67-4F08-BABE-9DEED71D7DA2}" type="pres">
      <dgm:prSet presAssocID="{BD93086F-7059-4D11-9B13-142AEB7B6144}" presName="FirstChild" presStyleLbl="revTx" presStyleIdx="3" presStyleCnt="4">
        <dgm:presLayoutVars>
          <dgm:chMax val="0"/>
          <dgm:chPref val="0"/>
          <dgm:bulletEnabled val="1"/>
        </dgm:presLayoutVars>
      </dgm:prSet>
      <dgm:spPr/>
    </dgm:pt>
    <dgm:pt modelId="{B6F865EA-3262-493B-ABCE-2561F358222D}" type="pres">
      <dgm:prSet presAssocID="{BD93086F-7059-4D11-9B13-142AEB7B6144}" presName="Parent" presStyleLbl="alignNode1" presStyleIdx="3" presStyleCnt="4">
        <dgm:presLayoutVars>
          <dgm:chMax val="3"/>
          <dgm:chPref val="3"/>
          <dgm:bulletEnabled val="1"/>
        </dgm:presLayoutVars>
      </dgm:prSet>
      <dgm:spPr/>
    </dgm:pt>
    <dgm:pt modelId="{95FAF92C-C70E-4EAB-9BA6-58A9C095677B}" type="pres">
      <dgm:prSet presAssocID="{BD93086F-7059-4D11-9B13-142AEB7B6144}" presName="Accent" presStyleLbl="parChTrans1D1" presStyleIdx="3" presStyleCnt="4"/>
      <dgm:spPr/>
    </dgm:pt>
  </dgm:ptLst>
  <dgm:cxnLst>
    <dgm:cxn modelId="{CE1A200D-5082-4371-93A6-8BD0E78600EF}" type="presOf" srcId="{12F3FA16-1FA1-4CB9-AD84-1AA08877C5EF}" destId="{A4206E82-D55C-4B28-A936-E89C372BBD21}" srcOrd="0" destOrd="0" presId="urn:microsoft.com/office/officeart/2011/layout/TabList"/>
    <dgm:cxn modelId="{7ACA4B35-1EFF-46B4-B75C-C5EFF0B3E687}" srcId="{12F3FA16-1FA1-4CB9-AD84-1AA08877C5EF}" destId="{62FC9CC8-6D18-4E4E-B5CA-ADE8C7E547D1}" srcOrd="1" destOrd="0" parTransId="{BC344DA8-CB6F-429D-8A79-4E9B6889FAA1}" sibTransId="{4B44BFC1-C018-4DFD-8DA9-F11D2AB861B2}"/>
    <dgm:cxn modelId="{40153755-FDD2-42B5-A478-1E70D6D94469}" srcId="{12F3FA16-1FA1-4CB9-AD84-1AA08877C5EF}" destId="{F14B7FDC-BF5F-47D7-B25D-D45277401EC0}" srcOrd="0" destOrd="0" parTransId="{4E69C64E-763F-4890-B995-71E9260DC824}" sibTransId="{B53A6766-A59E-4A0D-9805-581EF1DAD2CC}"/>
    <dgm:cxn modelId="{904DC881-1DCF-43E1-BE3C-203B729BE3B3}" type="presOf" srcId="{BD93086F-7059-4D11-9B13-142AEB7B6144}" destId="{B6F865EA-3262-493B-ABCE-2561F358222D}" srcOrd="0" destOrd="0" presId="urn:microsoft.com/office/officeart/2011/layout/TabList"/>
    <dgm:cxn modelId="{317A5BA5-09D6-4BCE-9716-5D5521B15B4A}" srcId="{12F3FA16-1FA1-4CB9-AD84-1AA08877C5EF}" destId="{AEFEECCE-BC50-4CAB-8779-B40069563270}" srcOrd="2" destOrd="0" parTransId="{AE2EA83C-721A-43F3-9B8A-59722A150C1A}" sibTransId="{842F04D5-711A-4265-930F-EE75C9A65A86}"/>
    <dgm:cxn modelId="{B700AFAE-78AE-46A2-96C6-BE5260A1AB51}" type="presOf" srcId="{62FC9CC8-6D18-4E4E-B5CA-ADE8C7E547D1}" destId="{1216B524-3813-41FD-B1AB-F8B1B4848F9B}" srcOrd="0" destOrd="0" presId="urn:microsoft.com/office/officeart/2011/layout/TabList"/>
    <dgm:cxn modelId="{F4C412BA-7391-42B4-922D-1AF8066E8A2C}" type="presOf" srcId="{F14B7FDC-BF5F-47D7-B25D-D45277401EC0}" destId="{5FEC7C62-0500-4DF2-A8DF-4AE6A60DB0DC}" srcOrd="0" destOrd="0" presId="urn:microsoft.com/office/officeart/2011/layout/TabList"/>
    <dgm:cxn modelId="{3F04B2F8-DB91-4FAF-BD2E-FA1CCD992A48}" srcId="{12F3FA16-1FA1-4CB9-AD84-1AA08877C5EF}" destId="{BD93086F-7059-4D11-9B13-142AEB7B6144}" srcOrd="3" destOrd="0" parTransId="{77F8086E-E3A6-41DD-8D6C-0345F71F572E}" sibTransId="{0EBFDED5-A5F0-481A-8CD0-6067BF951686}"/>
    <dgm:cxn modelId="{BCF395FD-5E8B-44C1-9059-EE7B4238CA5C}" type="presOf" srcId="{AEFEECCE-BC50-4CAB-8779-B40069563270}" destId="{679CB96D-01A4-431B-86FD-076DEE29B58A}" srcOrd="0" destOrd="0" presId="urn:microsoft.com/office/officeart/2011/layout/TabList"/>
    <dgm:cxn modelId="{8E1AC7D8-77E8-46FD-97D7-B182DC6101B7}" type="presParOf" srcId="{A4206E82-D55C-4B28-A936-E89C372BBD21}" destId="{B22F241B-E49D-45AD-BC18-514247E1C0DF}" srcOrd="0" destOrd="0" presId="urn:microsoft.com/office/officeart/2011/layout/TabList"/>
    <dgm:cxn modelId="{D6FB0ABF-D23D-493D-B6CC-97DAF589B12E}" type="presParOf" srcId="{B22F241B-E49D-45AD-BC18-514247E1C0DF}" destId="{129B7E58-CD8F-446B-B430-A1E3E563C2A3}" srcOrd="0" destOrd="0" presId="urn:microsoft.com/office/officeart/2011/layout/TabList"/>
    <dgm:cxn modelId="{72E1E551-3B47-4C74-9BE9-657AB5217737}" type="presParOf" srcId="{B22F241B-E49D-45AD-BC18-514247E1C0DF}" destId="{5FEC7C62-0500-4DF2-A8DF-4AE6A60DB0DC}" srcOrd="1" destOrd="0" presId="urn:microsoft.com/office/officeart/2011/layout/TabList"/>
    <dgm:cxn modelId="{F986751A-DE8F-4701-B21C-AA75710352A3}" type="presParOf" srcId="{B22F241B-E49D-45AD-BC18-514247E1C0DF}" destId="{D65A6523-7F09-41E6-B046-CDD5BF2E057D}" srcOrd="2" destOrd="0" presId="urn:microsoft.com/office/officeart/2011/layout/TabList"/>
    <dgm:cxn modelId="{D6C4A169-BEE1-47C3-90B0-6FD6288B80FA}" type="presParOf" srcId="{A4206E82-D55C-4B28-A936-E89C372BBD21}" destId="{C69516AF-526A-47E2-B3BD-6D03EF0323BC}" srcOrd="1" destOrd="0" presId="urn:microsoft.com/office/officeart/2011/layout/TabList"/>
    <dgm:cxn modelId="{C462F78F-A652-4CD9-B2D3-EDA275B77A9A}" type="presParOf" srcId="{A4206E82-D55C-4B28-A936-E89C372BBD21}" destId="{6D2D3C32-9A2C-4F0E-836E-76F3DF093ED2}" srcOrd="2" destOrd="0" presId="urn:microsoft.com/office/officeart/2011/layout/TabList"/>
    <dgm:cxn modelId="{FA58C05B-0264-4B78-AAF7-B1DB60B6CF8C}" type="presParOf" srcId="{6D2D3C32-9A2C-4F0E-836E-76F3DF093ED2}" destId="{DDD739A7-9EE2-4FB9-9478-8E2D928DD507}" srcOrd="0" destOrd="0" presId="urn:microsoft.com/office/officeart/2011/layout/TabList"/>
    <dgm:cxn modelId="{BF4F7882-ADBC-4CC6-BAAF-770E34A79D46}" type="presParOf" srcId="{6D2D3C32-9A2C-4F0E-836E-76F3DF093ED2}" destId="{1216B524-3813-41FD-B1AB-F8B1B4848F9B}" srcOrd="1" destOrd="0" presId="urn:microsoft.com/office/officeart/2011/layout/TabList"/>
    <dgm:cxn modelId="{4A80FD26-0CA7-4727-B8EC-E1813A11D57D}" type="presParOf" srcId="{6D2D3C32-9A2C-4F0E-836E-76F3DF093ED2}" destId="{EB482DFA-E4FE-4A19-94F9-C223C478681D}" srcOrd="2" destOrd="0" presId="urn:microsoft.com/office/officeart/2011/layout/TabList"/>
    <dgm:cxn modelId="{BC766284-BFAD-40AA-B9BC-AF1005FB0776}" type="presParOf" srcId="{A4206E82-D55C-4B28-A936-E89C372BBD21}" destId="{7F6F5E8D-10AF-4791-A239-DD22A75664AB}" srcOrd="3" destOrd="0" presId="urn:microsoft.com/office/officeart/2011/layout/TabList"/>
    <dgm:cxn modelId="{4EA2991B-FBDE-4A0B-9B72-B0A3A501D3CD}" type="presParOf" srcId="{A4206E82-D55C-4B28-A936-E89C372BBD21}" destId="{CCFBA6E8-34CE-4EE9-B3F5-F4741B57ADED}" srcOrd="4" destOrd="0" presId="urn:microsoft.com/office/officeart/2011/layout/TabList"/>
    <dgm:cxn modelId="{6D096DA2-87EB-4F9B-8E9F-214BD40566C4}" type="presParOf" srcId="{CCFBA6E8-34CE-4EE9-B3F5-F4741B57ADED}" destId="{F053BDB1-82A9-46C4-A1E1-D9935C60A4CE}" srcOrd="0" destOrd="0" presId="urn:microsoft.com/office/officeart/2011/layout/TabList"/>
    <dgm:cxn modelId="{A45D7FF8-7DB6-43FF-A4D7-40B9AD9578C3}" type="presParOf" srcId="{CCFBA6E8-34CE-4EE9-B3F5-F4741B57ADED}" destId="{679CB96D-01A4-431B-86FD-076DEE29B58A}" srcOrd="1" destOrd="0" presId="urn:microsoft.com/office/officeart/2011/layout/TabList"/>
    <dgm:cxn modelId="{934F9342-0212-4DB9-A9A1-857355450296}" type="presParOf" srcId="{CCFBA6E8-34CE-4EE9-B3F5-F4741B57ADED}" destId="{1A08AC5F-1C84-44CB-8ABE-39DE61D1A762}" srcOrd="2" destOrd="0" presId="urn:microsoft.com/office/officeart/2011/layout/TabList"/>
    <dgm:cxn modelId="{49DB0260-D9B9-4812-BECE-D74747F9DA93}" type="presParOf" srcId="{A4206E82-D55C-4B28-A936-E89C372BBD21}" destId="{4E190C34-A5E6-4B31-B979-D2B64D83DD56}" srcOrd="5" destOrd="0" presId="urn:microsoft.com/office/officeart/2011/layout/TabList"/>
    <dgm:cxn modelId="{C801FCD0-AF9E-48E0-968A-DD04450385B2}" type="presParOf" srcId="{A4206E82-D55C-4B28-A936-E89C372BBD21}" destId="{1DCCFFE8-360C-4F53-8D60-0DB5E4020718}" srcOrd="6" destOrd="0" presId="urn:microsoft.com/office/officeart/2011/layout/TabList"/>
    <dgm:cxn modelId="{14E74CA1-4EDC-4C41-B3A2-88A00D61DDFB}" type="presParOf" srcId="{1DCCFFE8-360C-4F53-8D60-0DB5E4020718}" destId="{E933C6A2-4E67-4F08-BABE-9DEED71D7DA2}" srcOrd="0" destOrd="0" presId="urn:microsoft.com/office/officeart/2011/layout/TabList"/>
    <dgm:cxn modelId="{CCFC607D-9635-4FC6-A0AB-C2C5375895F5}" type="presParOf" srcId="{1DCCFFE8-360C-4F53-8D60-0DB5E4020718}" destId="{B6F865EA-3262-493B-ABCE-2561F358222D}" srcOrd="1" destOrd="0" presId="urn:microsoft.com/office/officeart/2011/layout/TabList"/>
    <dgm:cxn modelId="{F2BA8A01-E529-4762-8CC2-AF3E184CBF40}" type="presParOf" srcId="{1DCCFFE8-360C-4F53-8D60-0DB5E4020718}" destId="{95FAF92C-C70E-4EAB-9BA6-58A9C095677B}" srcOrd="2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FF45E0-9479-4495-94EF-F97C1BB64578}">
      <dsp:nvSpPr>
        <dsp:cNvPr id="0" name=""/>
        <dsp:cNvSpPr/>
      </dsp:nvSpPr>
      <dsp:spPr>
        <a:xfrm>
          <a:off x="0" y="40116"/>
          <a:ext cx="10616761" cy="71311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2300" kern="1200" dirty="0"/>
            <a:t>1. </a:t>
          </a:r>
          <a:r>
            <a:rPr lang="ko-KR" altLang="en-US" sz="2300" kern="1200" dirty="0"/>
            <a:t>온라인투표 진행절차</a:t>
          </a:r>
        </a:p>
      </dsp:txBody>
      <dsp:txXfrm>
        <a:off x="34811" y="74927"/>
        <a:ext cx="10547139" cy="643492"/>
      </dsp:txXfrm>
    </dsp:sp>
    <dsp:sp modelId="{4BE8736D-2620-4C88-A277-3F749ED8E4A8}">
      <dsp:nvSpPr>
        <dsp:cNvPr id="0" name=""/>
        <dsp:cNvSpPr/>
      </dsp:nvSpPr>
      <dsp:spPr>
        <a:xfrm>
          <a:off x="0" y="819471"/>
          <a:ext cx="10616761" cy="713114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2300" kern="1200" dirty="0"/>
            <a:t>2. </a:t>
          </a:r>
          <a:r>
            <a:rPr lang="ko-KR" altLang="en-US" sz="2300" kern="1200" dirty="0"/>
            <a:t>관리자 매뉴얼</a:t>
          </a:r>
        </a:p>
      </dsp:txBody>
      <dsp:txXfrm>
        <a:off x="34811" y="854282"/>
        <a:ext cx="10547139" cy="643492"/>
      </dsp:txXfrm>
    </dsp:sp>
    <dsp:sp modelId="{1DFD7DFE-D092-431C-AF80-BF580C536F33}">
      <dsp:nvSpPr>
        <dsp:cNvPr id="0" name=""/>
        <dsp:cNvSpPr/>
      </dsp:nvSpPr>
      <dsp:spPr>
        <a:xfrm>
          <a:off x="0" y="1532586"/>
          <a:ext cx="10616761" cy="17615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7082" tIns="29210" rIns="163576" bIns="29210" numCol="1" spcCol="1270" anchor="t" anchorCtr="0">
          <a:noAutofit/>
        </a:bodyPr>
        <a:lstStyle/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altLang="ko-KR" sz="1800" kern="1200" dirty="0"/>
            <a:t>2-1 </a:t>
          </a:r>
          <a:r>
            <a:rPr lang="ko-KR" altLang="en-US" sz="1800" kern="1200" dirty="0"/>
            <a:t>선거그룹관리</a:t>
          </a:r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altLang="ko-KR" sz="1800" kern="1200" dirty="0"/>
            <a:t>2-2 </a:t>
          </a:r>
          <a:r>
            <a:rPr lang="ko-KR" altLang="en-US" sz="1800" kern="1200" dirty="0"/>
            <a:t>선거관리</a:t>
          </a:r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altLang="ko-KR" sz="1800" kern="1200" dirty="0"/>
            <a:t>2-3 </a:t>
          </a:r>
          <a:r>
            <a:rPr lang="ko-KR" altLang="en-US" sz="1800" kern="1200" dirty="0"/>
            <a:t>입후보자관리</a:t>
          </a:r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altLang="ko-KR" sz="1800" kern="1200" dirty="0"/>
            <a:t>2-4 </a:t>
          </a:r>
          <a:r>
            <a:rPr lang="ko-KR" altLang="en-US" sz="1800" kern="1200" dirty="0"/>
            <a:t>선거인명부관리</a:t>
          </a:r>
          <a:r>
            <a:rPr lang="en-US" altLang="ko-KR" sz="1800" kern="1200" dirty="0"/>
            <a:t>(</a:t>
          </a:r>
          <a:r>
            <a:rPr lang="ko-KR" altLang="en-US" sz="1800" kern="1200" dirty="0"/>
            <a:t>개별</a:t>
          </a:r>
          <a:r>
            <a:rPr lang="en-US" altLang="ko-KR" sz="1800" kern="1200" dirty="0"/>
            <a:t>/</a:t>
          </a:r>
          <a:r>
            <a:rPr lang="ko-KR" altLang="en-US" sz="1800" kern="1200" dirty="0"/>
            <a:t>일괄</a:t>
          </a:r>
          <a:r>
            <a:rPr lang="en-US" altLang="ko-KR" sz="1800" kern="1200" dirty="0"/>
            <a:t>)</a:t>
          </a:r>
          <a:endParaRPr lang="ko-KR" altLang="en-US" sz="1800" kern="1200" dirty="0"/>
        </a:p>
      </dsp:txBody>
      <dsp:txXfrm>
        <a:off x="0" y="1532586"/>
        <a:ext cx="10616761" cy="1761570"/>
      </dsp:txXfrm>
    </dsp:sp>
    <dsp:sp modelId="{AB0EC5BD-4847-49A9-8AF9-70E3552BA064}">
      <dsp:nvSpPr>
        <dsp:cNvPr id="0" name=""/>
        <dsp:cNvSpPr/>
      </dsp:nvSpPr>
      <dsp:spPr>
        <a:xfrm>
          <a:off x="0" y="3294157"/>
          <a:ext cx="10616761" cy="713114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2300" kern="1200" dirty="0"/>
            <a:t>3. </a:t>
          </a:r>
          <a:r>
            <a:rPr lang="ko-KR" altLang="en-US" sz="2300" kern="1200" dirty="0"/>
            <a:t>회원</a:t>
          </a:r>
          <a:r>
            <a:rPr lang="en-US" altLang="ko-KR" sz="2300" kern="1200" dirty="0"/>
            <a:t>(</a:t>
          </a:r>
          <a:r>
            <a:rPr lang="ko-KR" altLang="en-US" sz="2300" kern="1200" dirty="0"/>
            <a:t>유권자</a:t>
          </a:r>
          <a:r>
            <a:rPr lang="en-US" altLang="ko-KR" sz="2300" kern="1200" dirty="0"/>
            <a:t>) </a:t>
          </a:r>
          <a:r>
            <a:rPr lang="ko-KR" altLang="en-US" sz="2300" kern="1200" dirty="0"/>
            <a:t>매뉴얼</a:t>
          </a:r>
        </a:p>
      </dsp:txBody>
      <dsp:txXfrm>
        <a:off x="34811" y="3328968"/>
        <a:ext cx="10547139" cy="643492"/>
      </dsp:txXfrm>
    </dsp:sp>
    <dsp:sp modelId="{A922F743-9B35-44CD-AE43-AC878AD91533}">
      <dsp:nvSpPr>
        <dsp:cNvPr id="0" name=""/>
        <dsp:cNvSpPr/>
      </dsp:nvSpPr>
      <dsp:spPr>
        <a:xfrm>
          <a:off x="0" y="4007272"/>
          <a:ext cx="10616761" cy="4284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7082" tIns="29210" rIns="163576" bIns="29210" numCol="1" spcCol="1270" anchor="t" anchorCtr="0">
          <a:noAutofit/>
        </a:bodyPr>
        <a:lstStyle/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ko-KR" altLang="en-US" sz="1800" kern="1200" dirty="0"/>
            <a:t>투표방법</a:t>
          </a:r>
          <a:r>
            <a:rPr lang="en-US" altLang="ko-KR" sz="1800" kern="1200" dirty="0"/>
            <a:t>(</a:t>
          </a:r>
          <a:r>
            <a:rPr lang="ko-KR" altLang="en-US" sz="1800" kern="1200" dirty="0"/>
            <a:t>개별</a:t>
          </a:r>
          <a:r>
            <a:rPr lang="en-US" altLang="ko-KR" sz="1800" kern="1200" dirty="0"/>
            <a:t>/</a:t>
          </a:r>
          <a:r>
            <a:rPr lang="ko-KR" altLang="en-US" sz="1800" kern="1200" dirty="0"/>
            <a:t>일괄</a:t>
          </a:r>
          <a:r>
            <a:rPr lang="en-US" altLang="ko-KR" sz="1800" kern="1200" dirty="0"/>
            <a:t>)</a:t>
          </a:r>
          <a:endParaRPr lang="ko-KR" altLang="en-US" sz="1800" kern="1200" dirty="0"/>
        </a:p>
      </dsp:txBody>
      <dsp:txXfrm>
        <a:off x="0" y="4007272"/>
        <a:ext cx="10616761" cy="4284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93F915-2838-4666-B2A0-50EF03A1046A}">
      <dsp:nvSpPr>
        <dsp:cNvPr id="0" name=""/>
        <dsp:cNvSpPr/>
      </dsp:nvSpPr>
      <dsp:spPr>
        <a:xfrm>
          <a:off x="8955" y="99468"/>
          <a:ext cx="2676609" cy="160596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3100" kern="1200"/>
            <a:t>선거그룹   등록</a:t>
          </a:r>
          <a:endParaRPr lang="ko-KR" sz="3100" kern="1200"/>
        </a:p>
      </dsp:txBody>
      <dsp:txXfrm>
        <a:off x="55992" y="146505"/>
        <a:ext cx="2582535" cy="1511891"/>
      </dsp:txXfrm>
    </dsp:sp>
    <dsp:sp modelId="{79D28395-3549-4286-80B6-112E4F365F81}">
      <dsp:nvSpPr>
        <dsp:cNvPr id="0" name=""/>
        <dsp:cNvSpPr/>
      </dsp:nvSpPr>
      <dsp:spPr>
        <a:xfrm>
          <a:off x="2921106" y="570551"/>
          <a:ext cx="567441" cy="663799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900" kern="1200"/>
        </a:p>
      </dsp:txBody>
      <dsp:txXfrm>
        <a:off x="2921106" y="703311"/>
        <a:ext cx="397209" cy="398279"/>
      </dsp:txXfrm>
    </dsp:sp>
    <dsp:sp modelId="{E08A1BA3-E1AB-40AA-87C0-B013450FA3A4}">
      <dsp:nvSpPr>
        <dsp:cNvPr id="0" name=""/>
        <dsp:cNvSpPr/>
      </dsp:nvSpPr>
      <dsp:spPr>
        <a:xfrm>
          <a:off x="3756209" y="99468"/>
          <a:ext cx="2676609" cy="1605965"/>
        </a:xfrm>
        <a:prstGeom prst="roundRect">
          <a:avLst>
            <a:gd name="adj" fmla="val 10000"/>
          </a:avLst>
        </a:prstGeom>
        <a:solidFill>
          <a:schemeClr val="accent5">
            <a:hueOff val="-1351709"/>
            <a:satOff val="-3484"/>
            <a:lumOff val="-235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3100" kern="1200" dirty="0"/>
            <a:t>선거등록</a:t>
          </a:r>
          <a:endParaRPr lang="ko-KR" sz="3100" kern="1200" dirty="0"/>
        </a:p>
      </dsp:txBody>
      <dsp:txXfrm>
        <a:off x="3803246" y="146505"/>
        <a:ext cx="2582535" cy="1511891"/>
      </dsp:txXfrm>
    </dsp:sp>
    <dsp:sp modelId="{04F4446B-DE9B-4C72-996A-B9B1DA35CB91}">
      <dsp:nvSpPr>
        <dsp:cNvPr id="0" name=""/>
        <dsp:cNvSpPr/>
      </dsp:nvSpPr>
      <dsp:spPr>
        <a:xfrm>
          <a:off x="6668360" y="570551"/>
          <a:ext cx="567441" cy="663799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900" kern="1200"/>
        </a:p>
      </dsp:txBody>
      <dsp:txXfrm>
        <a:off x="6668360" y="703311"/>
        <a:ext cx="397209" cy="398279"/>
      </dsp:txXfrm>
    </dsp:sp>
    <dsp:sp modelId="{3274C5AD-53CD-41CF-90E4-807543FB5500}">
      <dsp:nvSpPr>
        <dsp:cNvPr id="0" name=""/>
        <dsp:cNvSpPr/>
      </dsp:nvSpPr>
      <dsp:spPr>
        <a:xfrm>
          <a:off x="7503462" y="99468"/>
          <a:ext cx="2676609" cy="1605965"/>
        </a:xfrm>
        <a:prstGeom prst="roundRect">
          <a:avLst>
            <a:gd name="adj" fmla="val 10000"/>
          </a:avLst>
        </a:prstGeom>
        <a:solidFill>
          <a:schemeClr val="accent5">
            <a:hueOff val="-2703417"/>
            <a:satOff val="-6968"/>
            <a:lumOff val="-470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3100" kern="1200"/>
            <a:t>입후보자</a:t>
          </a:r>
          <a:r>
            <a:rPr lang="en-US" altLang="ko-KR" sz="3100" kern="1200"/>
            <a:t>   </a:t>
          </a:r>
          <a:r>
            <a:rPr lang="ko-KR" sz="3100" kern="1200"/>
            <a:t>등록 </a:t>
          </a:r>
        </a:p>
      </dsp:txBody>
      <dsp:txXfrm>
        <a:off x="7550499" y="146505"/>
        <a:ext cx="2582535" cy="1511891"/>
      </dsp:txXfrm>
    </dsp:sp>
    <dsp:sp modelId="{C6DAA374-64CA-4D2B-935C-37F8ABC13B22}">
      <dsp:nvSpPr>
        <dsp:cNvPr id="0" name=""/>
        <dsp:cNvSpPr/>
      </dsp:nvSpPr>
      <dsp:spPr>
        <a:xfrm rot="5400000">
          <a:off x="8558047" y="1892796"/>
          <a:ext cx="567441" cy="663799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900" kern="1200"/>
        </a:p>
      </dsp:txBody>
      <dsp:txXfrm rot="-5400000">
        <a:off x="8642628" y="1940975"/>
        <a:ext cx="398279" cy="397209"/>
      </dsp:txXfrm>
    </dsp:sp>
    <dsp:sp modelId="{1C64C97C-7808-461A-9392-66B0DCC46D2C}">
      <dsp:nvSpPr>
        <dsp:cNvPr id="0" name=""/>
        <dsp:cNvSpPr/>
      </dsp:nvSpPr>
      <dsp:spPr>
        <a:xfrm>
          <a:off x="7503462" y="2776077"/>
          <a:ext cx="2676609" cy="1605965"/>
        </a:xfrm>
        <a:prstGeom prst="roundRect">
          <a:avLst>
            <a:gd name="adj" fmla="val 10000"/>
          </a:avLst>
        </a:prstGeom>
        <a:solidFill>
          <a:schemeClr val="accent5">
            <a:hueOff val="-4055126"/>
            <a:satOff val="-10451"/>
            <a:lumOff val="-705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3100" kern="1200"/>
            <a:t>선거인명부등록</a:t>
          </a:r>
        </a:p>
      </dsp:txBody>
      <dsp:txXfrm>
        <a:off x="7550499" y="2823114"/>
        <a:ext cx="2582535" cy="1511891"/>
      </dsp:txXfrm>
    </dsp:sp>
    <dsp:sp modelId="{45297E48-5453-470C-B919-95DB453DF920}">
      <dsp:nvSpPr>
        <dsp:cNvPr id="0" name=""/>
        <dsp:cNvSpPr/>
      </dsp:nvSpPr>
      <dsp:spPr>
        <a:xfrm rot="10800000">
          <a:off x="6700479" y="3247161"/>
          <a:ext cx="567441" cy="663799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900" kern="1200"/>
        </a:p>
      </dsp:txBody>
      <dsp:txXfrm rot="10800000">
        <a:off x="6870711" y="3379921"/>
        <a:ext cx="397209" cy="398279"/>
      </dsp:txXfrm>
    </dsp:sp>
    <dsp:sp modelId="{43BDFBB0-E9C3-4B6C-B485-668B1A2389EC}">
      <dsp:nvSpPr>
        <dsp:cNvPr id="0" name=""/>
        <dsp:cNvSpPr/>
      </dsp:nvSpPr>
      <dsp:spPr>
        <a:xfrm>
          <a:off x="3756209" y="2776077"/>
          <a:ext cx="2676609" cy="1605965"/>
        </a:xfrm>
        <a:prstGeom prst="roundRect">
          <a:avLst>
            <a:gd name="adj" fmla="val 10000"/>
          </a:avLst>
        </a:prstGeom>
        <a:solidFill>
          <a:schemeClr val="accent5">
            <a:hueOff val="-5406834"/>
            <a:satOff val="-13935"/>
            <a:lumOff val="-941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3100" kern="1200"/>
            <a:t>투표진행</a:t>
          </a:r>
        </a:p>
      </dsp:txBody>
      <dsp:txXfrm>
        <a:off x="3803246" y="2823114"/>
        <a:ext cx="2582535" cy="1511891"/>
      </dsp:txXfrm>
    </dsp:sp>
    <dsp:sp modelId="{C7D16C44-B576-4637-B913-975152643D0B}">
      <dsp:nvSpPr>
        <dsp:cNvPr id="0" name=""/>
        <dsp:cNvSpPr/>
      </dsp:nvSpPr>
      <dsp:spPr>
        <a:xfrm rot="10800000">
          <a:off x="2953226" y="3247161"/>
          <a:ext cx="567441" cy="663799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900" kern="1200"/>
        </a:p>
      </dsp:txBody>
      <dsp:txXfrm rot="10800000">
        <a:off x="3123458" y="3379921"/>
        <a:ext cx="397209" cy="398279"/>
      </dsp:txXfrm>
    </dsp:sp>
    <dsp:sp modelId="{9AA12538-80DF-468B-935D-8FB59176C267}">
      <dsp:nvSpPr>
        <dsp:cNvPr id="0" name=""/>
        <dsp:cNvSpPr/>
      </dsp:nvSpPr>
      <dsp:spPr>
        <a:xfrm>
          <a:off x="8955" y="2776077"/>
          <a:ext cx="2676609" cy="1605965"/>
        </a:xfrm>
        <a:prstGeom prst="roundRect">
          <a:avLst>
            <a:gd name="adj" fmla="val 1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3100" kern="1200"/>
            <a:t>결과확인</a:t>
          </a:r>
        </a:p>
      </dsp:txBody>
      <dsp:txXfrm>
        <a:off x="55992" y="2823114"/>
        <a:ext cx="2582535" cy="151189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FAF92C-C70E-4EAB-9BA6-58A9C095677B}">
      <dsp:nvSpPr>
        <dsp:cNvPr id="0" name=""/>
        <dsp:cNvSpPr/>
      </dsp:nvSpPr>
      <dsp:spPr>
        <a:xfrm>
          <a:off x="0" y="4350412"/>
          <a:ext cx="10515600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08AC5F-1C84-44CB-8ABE-39DE61D1A762}">
      <dsp:nvSpPr>
        <dsp:cNvPr id="0" name=""/>
        <dsp:cNvSpPr/>
      </dsp:nvSpPr>
      <dsp:spPr>
        <a:xfrm>
          <a:off x="0" y="3249939"/>
          <a:ext cx="10515600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482DFA-E4FE-4A19-94F9-C223C478681D}">
      <dsp:nvSpPr>
        <dsp:cNvPr id="0" name=""/>
        <dsp:cNvSpPr/>
      </dsp:nvSpPr>
      <dsp:spPr>
        <a:xfrm>
          <a:off x="0" y="2149467"/>
          <a:ext cx="10515600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5A6523-7F09-41E6-B046-CDD5BF2E057D}">
      <dsp:nvSpPr>
        <dsp:cNvPr id="0" name=""/>
        <dsp:cNvSpPr/>
      </dsp:nvSpPr>
      <dsp:spPr>
        <a:xfrm>
          <a:off x="0" y="1048994"/>
          <a:ext cx="10515600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9B7E58-CD8F-446B-B430-A1E3E563C2A3}">
      <dsp:nvSpPr>
        <dsp:cNvPr id="0" name=""/>
        <dsp:cNvSpPr/>
      </dsp:nvSpPr>
      <dsp:spPr>
        <a:xfrm>
          <a:off x="2734055" y="925"/>
          <a:ext cx="7781544" cy="10480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EC7C62-0500-4DF2-A8DF-4AE6A60DB0DC}">
      <dsp:nvSpPr>
        <dsp:cNvPr id="0" name=""/>
        <dsp:cNvSpPr/>
      </dsp:nvSpPr>
      <dsp:spPr>
        <a:xfrm>
          <a:off x="0" y="925"/>
          <a:ext cx="2734056" cy="1048069"/>
        </a:xfrm>
        <a:prstGeom prst="round2SameRect">
          <a:avLst>
            <a:gd name="adj1" fmla="val 16670"/>
            <a:gd name="adj2" fmla="val 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5400000" scaled="1"/>
          <a:tileRect/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12446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2800" b="1" kern="1200" dirty="0"/>
            <a:t>선거그룹관리</a:t>
          </a:r>
        </a:p>
      </dsp:txBody>
      <dsp:txXfrm>
        <a:off x="51172" y="52097"/>
        <a:ext cx="2631712" cy="996897"/>
      </dsp:txXfrm>
    </dsp:sp>
    <dsp:sp modelId="{DDD739A7-9EE2-4FB9-9478-8E2D928DD507}">
      <dsp:nvSpPr>
        <dsp:cNvPr id="0" name=""/>
        <dsp:cNvSpPr/>
      </dsp:nvSpPr>
      <dsp:spPr>
        <a:xfrm>
          <a:off x="2734055" y="1101398"/>
          <a:ext cx="7781544" cy="10480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16B524-3813-41FD-B1AB-F8B1B4848F9B}">
      <dsp:nvSpPr>
        <dsp:cNvPr id="0" name=""/>
        <dsp:cNvSpPr/>
      </dsp:nvSpPr>
      <dsp:spPr>
        <a:xfrm>
          <a:off x="0" y="1101398"/>
          <a:ext cx="2734056" cy="1048069"/>
        </a:xfrm>
        <a:prstGeom prst="round2SameRect">
          <a:avLst>
            <a:gd name="adj1" fmla="val 16670"/>
            <a:gd name="adj2" fmla="val 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5400000" scaled="1"/>
          <a:tileRect/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12446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2800" b="1" kern="1200"/>
            <a:t>선거관리</a:t>
          </a:r>
        </a:p>
      </dsp:txBody>
      <dsp:txXfrm>
        <a:off x="51172" y="1152570"/>
        <a:ext cx="2631712" cy="996897"/>
      </dsp:txXfrm>
    </dsp:sp>
    <dsp:sp modelId="{F053BDB1-82A9-46C4-A1E1-D9935C60A4CE}">
      <dsp:nvSpPr>
        <dsp:cNvPr id="0" name=""/>
        <dsp:cNvSpPr/>
      </dsp:nvSpPr>
      <dsp:spPr>
        <a:xfrm>
          <a:off x="2734055" y="2201870"/>
          <a:ext cx="7781544" cy="10480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9CB96D-01A4-431B-86FD-076DEE29B58A}">
      <dsp:nvSpPr>
        <dsp:cNvPr id="0" name=""/>
        <dsp:cNvSpPr/>
      </dsp:nvSpPr>
      <dsp:spPr>
        <a:xfrm>
          <a:off x="0" y="2201870"/>
          <a:ext cx="2734056" cy="1048069"/>
        </a:xfrm>
        <a:prstGeom prst="round2SameRect">
          <a:avLst>
            <a:gd name="adj1" fmla="val 16670"/>
            <a:gd name="adj2" fmla="val 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5400000" scaled="1"/>
          <a:tileRect/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12446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2800" b="1" kern="1200"/>
            <a:t>입후보자관리</a:t>
          </a:r>
        </a:p>
      </dsp:txBody>
      <dsp:txXfrm>
        <a:off x="51172" y="2253042"/>
        <a:ext cx="2631712" cy="996897"/>
      </dsp:txXfrm>
    </dsp:sp>
    <dsp:sp modelId="{E933C6A2-4E67-4F08-BABE-9DEED71D7DA2}">
      <dsp:nvSpPr>
        <dsp:cNvPr id="0" name=""/>
        <dsp:cNvSpPr/>
      </dsp:nvSpPr>
      <dsp:spPr>
        <a:xfrm>
          <a:off x="2734055" y="3302343"/>
          <a:ext cx="7781544" cy="10480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F865EA-3262-493B-ABCE-2561F358222D}">
      <dsp:nvSpPr>
        <dsp:cNvPr id="0" name=""/>
        <dsp:cNvSpPr/>
      </dsp:nvSpPr>
      <dsp:spPr>
        <a:xfrm>
          <a:off x="0" y="3302343"/>
          <a:ext cx="2734056" cy="1048069"/>
        </a:xfrm>
        <a:prstGeom prst="round2SameRect">
          <a:avLst>
            <a:gd name="adj1" fmla="val 16670"/>
            <a:gd name="adj2" fmla="val 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5400000" scaled="1"/>
          <a:tileRect/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12446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2800" b="1" kern="1200"/>
            <a:t>선거인명부관리</a:t>
          </a:r>
        </a:p>
      </dsp:txBody>
      <dsp:txXfrm>
        <a:off x="51172" y="3353515"/>
        <a:ext cx="2631712" cy="9968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1/layout/TabList">
  <dgm:title val="탭 목록형"/>
  <dgm:desc val="연속하지 않거나 그룹화된 정보 블록을 표시합니다. 수준 1 텍스트의 양이 적은 목록에 적합합니다. 첫 번째 수준 텍스트는 수준 1 텍스트 옆에 표시되며 나머지 수준 2 텍스트는 수준 1 텍스트 아래에 표시됩니다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72C2E31-A703-449D-8095-6C927F621E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D4E6A329-CCCB-4811-8C74-86A448B17D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53C777D-C701-4FE1-8673-8F8E5DC63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95E84-5146-470E-8633-D445631981B5}" type="datetimeFigureOut">
              <a:rPr lang="ko-KR" altLang="en-US" smtClean="0"/>
              <a:t>2024-08-20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60EDE03-CCAB-46A3-BF83-8FAD8967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4B173C3-C512-4E1A-BA5A-E276FEF25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0344E-D75C-4EA6-9294-4DE2BCE47B1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7140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AB73C49-4C75-46C8-BCEC-120E47AAB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F6F96A-5308-4AED-B62F-C2750DAC69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18C9D70-F26E-426E-99AC-76014958A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95E84-5146-470E-8633-D445631981B5}" type="datetimeFigureOut">
              <a:rPr lang="ko-KR" altLang="en-US" smtClean="0"/>
              <a:t>2024-08-20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C7E424E-516F-41D5-AA5B-690E6E186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8F1071E-DDE3-49C8-9345-37131AEBE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0344E-D75C-4EA6-9294-4DE2BCE47B1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032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E43AF6D-C8BB-45D8-8D67-3EAA9C31D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C8CA7FB-411F-411A-8249-076206ABDE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C941075-9533-41AF-855C-D3AF12DE6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95E84-5146-470E-8633-D445631981B5}" type="datetimeFigureOut">
              <a:rPr lang="ko-KR" altLang="en-US" smtClean="0"/>
              <a:t>2024-08-20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EC3761A-8411-4D2E-BEB8-6F1780302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5C95A57-FFEE-4CB9-B725-03A573600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0344E-D75C-4EA6-9294-4DE2BCE47B1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1446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271D6E5-A400-47D9-8025-CC727451A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98BFD95-53B3-43EE-BD69-1EEE61C90D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2BCD261-EB13-4092-A4D2-CE5A44DA65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3CFCB21-F6C4-40CF-B917-11D9B4DEE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95E84-5146-470E-8633-D445631981B5}" type="datetimeFigureOut">
              <a:rPr lang="ko-KR" altLang="en-US" smtClean="0"/>
              <a:t>2024-08-20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8442A73-7E5E-4E55-BC3E-EDD3F6EFB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F7363F9-981A-4F8E-B033-2709CFF55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0344E-D75C-4EA6-9294-4DE2BCE47B1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3321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F25AE24-D426-4D07-B9A1-43F57A11F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56D4E96-DCEC-4881-A6B1-DFEC6B3161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F544763-F9F8-4B38-A442-0FD5490D66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31780A66-9B31-43A8-A818-D8636A9517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467EFECF-253B-4918-AE9E-7003188255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C75A295-89A2-4AB2-AA8D-E07CC6C4D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95E84-5146-470E-8633-D445631981B5}" type="datetimeFigureOut">
              <a:rPr lang="ko-KR" altLang="en-US" smtClean="0"/>
              <a:t>2024-08-20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B563B9BA-A9F1-43D5-92DA-B57A92DCC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C37E906C-2AF8-4F29-9F3B-72DAC0987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0344E-D75C-4EA6-9294-4DE2BCE47B1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0108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34311C2-054A-4485-B5C5-7D791EAFE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167052F0-C95D-4428-8338-AAB628B2B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95E84-5146-470E-8633-D445631981B5}" type="datetimeFigureOut">
              <a:rPr lang="ko-KR" altLang="en-US" smtClean="0"/>
              <a:t>2024-08-20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E990839D-DEB5-4DAC-A5FA-66E1F1B93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55DD081-B444-46CA-896B-B66BA6373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0344E-D75C-4EA6-9294-4DE2BCE47B1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9813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15F36B42-122C-441E-9A92-EF6450D11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95E84-5146-470E-8633-D445631981B5}" type="datetimeFigureOut">
              <a:rPr lang="ko-KR" altLang="en-US" smtClean="0"/>
              <a:t>2024-08-20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55D65C06-7C0C-4496-84E8-CDA91EF92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66EB6EF-FEEA-4EB7-89ED-0D637FEEB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0344E-D75C-4EA6-9294-4DE2BCE47B1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7728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ADBD0E2-33B4-4B58-9786-352336B05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79A1833-D311-4943-9225-5386299133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9C0DDD7-4216-4965-805C-C6985EABEB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37A0DAD-645E-4167-A5FB-7161F3233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95E84-5146-470E-8633-D445631981B5}" type="datetimeFigureOut">
              <a:rPr lang="ko-KR" altLang="en-US" smtClean="0"/>
              <a:t>2024-08-20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1368FFD-F86F-42D5-8C2F-23615DB46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2E5CF79-9B8B-473C-A507-8994239FF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0344E-D75C-4EA6-9294-4DE2BCE47B1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6264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06CF506-7F51-43C9-9141-2F6C90C7A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2D565D0C-D246-4355-8C13-A542C67199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565754A-4662-47E5-9C7F-77A544925E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AD51BF2-E41A-465F-B0E7-46A95A8C6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95E84-5146-470E-8633-D445631981B5}" type="datetimeFigureOut">
              <a:rPr lang="ko-KR" altLang="en-US" smtClean="0"/>
              <a:t>2024-08-20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8285EF1-157A-41CE-A776-6C16BE7A5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95F8FA6-23B0-4D4C-9510-125AFCA58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0344E-D75C-4EA6-9294-4DE2BCE47B1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7604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67B7EF6-7CCD-46C2-86B5-927B5D121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B31AE6CF-3074-4A93-B41B-CF424CD9E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919BE94-D014-4508-BDDA-950528036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95E84-5146-470E-8633-D445631981B5}" type="datetimeFigureOut">
              <a:rPr lang="ko-KR" altLang="en-US" smtClean="0"/>
              <a:t>2024-08-20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8CBE761-7885-43FC-8AB6-5DDFE3A41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2DB5D1E-F03D-4810-B1D5-BB89A77E4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0344E-D75C-4EA6-9294-4DE2BCE47B1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1093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1009BF7C-EF1E-4916-A513-B0FCA5C997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4F168EEE-CD83-4ACA-8E1A-0EEE0AC3B0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402B8F8-11BB-4B84-873E-A41B3424B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95E84-5146-470E-8633-D445631981B5}" type="datetimeFigureOut">
              <a:rPr lang="ko-KR" altLang="en-US" smtClean="0"/>
              <a:t>2024-08-20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EF36263-D8A5-47C5-BC5F-566D84571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0E7BA2F-380C-446E-B36D-BFA1E7C3B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0344E-D75C-4EA6-9294-4DE2BCE47B1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2573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FEB51DD6-7E47-4967-853B-549A5BCE7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7730A0E-87BA-441C-8BCF-DB40873220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95387BB-0049-4320-8B1D-EB501A7AAF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B95E84-5146-470E-8633-D445631981B5}" type="datetimeFigureOut">
              <a:rPr lang="ko-KR" altLang="en-US" smtClean="0"/>
              <a:t>2024-08-20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51BF0B6-BF70-4CD4-9E17-705CA7D853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BE02992-E5F2-4491-85C4-80098A79FF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E0344E-D75C-4EA6-9294-4DE2BCE47B1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4036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68870F0-F731-4E9C-9BD0-F359F5659919}"/>
              </a:ext>
            </a:extLst>
          </p:cNvPr>
          <p:cNvSpPr txBox="1">
            <a:spLocks/>
          </p:cNvSpPr>
          <p:nvPr/>
        </p:nvSpPr>
        <p:spPr>
          <a:xfrm>
            <a:off x="931094" y="2535533"/>
            <a:ext cx="9355494" cy="93239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5000" b="1" dirty="0">
                <a:latin typeface="+mj-ea"/>
              </a:rPr>
              <a:t>온라인투표 매뉴얼</a:t>
            </a:r>
            <a:endParaRPr lang="ko-KR" altLang="en-US" sz="5000" dirty="0">
              <a:latin typeface="+mj-e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C41E04-BD1E-449C-B134-8F1EB90ECC8F}"/>
              </a:ext>
            </a:extLst>
          </p:cNvPr>
          <p:cNvSpPr txBox="1"/>
          <p:nvPr/>
        </p:nvSpPr>
        <p:spPr>
          <a:xfrm>
            <a:off x="5330890" y="5693063"/>
            <a:ext cx="1530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b="1" dirty="0">
                <a:solidFill>
                  <a:srgbClr val="201A74"/>
                </a:solidFill>
              </a:rPr>
              <a:t>(</a:t>
            </a:r>
            <a:r>
              <a:rPr lang="ko-KR" altLang="en-US" b="1" dirty="0">
                <a:solidFill>
                  <a:srgbClr val="201A74"/>
                </a:solidFill>
              </a:rPr>
              <a:t>정보지원과</a:t>
            </a:r>
            <a:r>
              <a:rPr lang="en-US" altLang="ko-KR" b="1" dirty="0">
                <a:solidFill>
                  <a:srgbClr val="201A74"/>
                </a:solidFill>
              </a:rPr>
              <a:t>)</a:t>
            </a:r>
            <a:endParaRPr lang="ko-KR" altLang="en-US" b="1" dirty="0">
              <a:solidFill>
                <a:srgbClr val="201A74"/>
              </a:solidFill>
            </a:endParaRPr>
          </a:p>
        </p:txBody>
      </p:sp>
      <p:pic>
        <p:nvPicPr>
          <p:cNvPr id="8" name="Picture 0">
            <a:extLst>
              <a:ext uri="{FF2B5EF4-FFF2-40B4-BE49-F238E27FC236}">
                <a16:creationId xmlns:a16="http://schemas.microsoft.com/office/drawing/2014/main" id="{6167DDAC-9C86-47D7-A8EA-546B4C16BB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72940" y="4755803"/>
            <a:ext cx="3246120" cy="937260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3002816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내용 개체 틀 3">
            <a:extLst>
              <a:ext uri="{FF2B5EF4-FFF2-40B4-BE49-F238E27FC236}">
                <a16:creationId xmlns:a16="http://schemas.microsoft.com/office/drawing/2014/main" id="{8163BE10-AD6B-4916-A38D-F75E1EBABED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212626"/>
              </p:ext>
            </p:extLst>
          </p:nvPr>
        </p:nvGraphicFramePr>
        <p:xfrm>
          <a:off x="787619" y="1820411"/>
          <a:ext cx="10616761" cy="44758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제목 1">
            <a:extLst>
              <a:ext uri="{FF2B5EF4-FFF2-40B4-BE49-F238E27FC236}">
                <a16:creationId xmlns:a16="http://schemas.microsoft.com/office/drawing/2014/main" id="{45CBC451-6E13-46D8-878A-814D3D91C008}"/>
              </a:ext>
            </a:extLst>
          </p:cNvPr>
          <p:cNvSpPr txBox="1">
            <a:spLocks/>
          </p:cNvSpPr>
          <p:nvPr/>
        </p:nvSpPr>
        <p:spPr>
          <a:xfrm>
            <a:off x="838200" y="561710"/>
            <a:ext cx="9355494" cy="93239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5000" dirty="0">
                <a:latin typeface="+mj-ea"/>
              </a:rPr>
              <a:t>목차</a:t>
            </a:r>
          </a:p>
        </p:txBody>
      </p:sp>
    </p:spTree>
    <p:extLst>
      <p:ext uri="{BB962C8B-B14F-4D97-AF65-F5344CB8AC3E}">
        <p14:creationId xmlns:p14="http://schemas.microsoft.com/office/powerpoint/2010/main" val="2119427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다이어그램 5"/>
          <p:cNvGraphicFramePr/>
          <p:nvPr>
            <p:extLst>
              <p:ext uri="{D42A27DB-BD31-4B8C-83A1-F6EECF244321}">
                <p14:modId xmlns:p14="http://schemas.microsoft.com/office/powerpoint/2010/main" val="3361325984"/>
              </p:ext>
            </p:extLst>
          </p:nvPr>
        </p:nvGraphicFramePr>
        <p:xfrm>
          <a:off x="1001486" y="1457689"/>
          <a:ext cx="10189028" cy="4481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제목 1">
            <a:extLst>
              <a:ext uri="{FF2B5EF4-FFF2-40B4-BE49-F238E27FC236}">
                <a16:creationId xmlns:a16="http://schemas.microsoft.com/office/drawing/2014/main" id="{23CF0D4E-AA4B-48B2-9253-E2436484DF71}"/>
              </a:ext>
            </a:extLst>
          </p:cNvPr>
          <p:cNvSpPr txBox="1">
            <a:spLocks/>
          </p:cNvSpPr>
          <p:nvPr/>
        </p:nvSpPr>
        <p:spPr>
          <a:xfrm>
            <a:off x="245705" y="152831"/>
            <a:ext cx="6103337" cy="573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800" dirty="0">
                <a:solidFill>
                  <a:srgbClr val="201A74"/>
                </a:solidFill>
                <a:latin typeface="+mj-ea"/>
              </a:rPr>
              <a:t>1. </a:t>
            </a:r>
            <a:r>
              <a:rPr lang="ko-KR" altLang="en-US" sz="2800" dirty="0">
                <a:solidFill>
                  <a:srgbClr val="201A74"/>
                </a:solidFill>
                <a:latin typeface="+mj-ea"/>
              </a:rPr>
              <a:t>온라인투표 진행절차</a:t>
            </a:r>
            <a:endParaRPr lang="ko-KR" altLang="en-US" sz="1800" dirty="0">
              <a:solidFill>
                <a:srgbClr val="201A74"/>
              </a:solidFill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5481089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내용 개체 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5859427"/>
              </p:ext>
            </p:extLst>
          </p:nvPr>
        </p:nvGraphicFramePr>
        <p:xfrm>
          <a:off x="804644" y="1708179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776444" y="1865865"/>
            <a:ext cx="31623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400" b="1" dirty="0"/>
              <a:t>여러 선거를 동시에 진행할 시 </a:t>
            </a:r>
            <a:endParaRPr lang="en-US" altLang="ko-KR" sz="1400" b="1" dirty="0"/>
          </a:p>
          <a:p>
            <a:pPr>
              <a:lnSpc>
                <a:spcPct val="150000"/>
              </a:lnSpc>
            </a:pPr>
            <a:r>
              <a:rPr lang="ko-KR" altLang="en-US" sz="1400" b="1" dirty="0"/>
              <a:t>     하나의 그룹으로 지정하여 사용</a:t>
            </a:r>
            <a:endParaRPr lang="en-US" altLang="ko-KR" sz="1400" b="1" dirty="0"/>
          </a:p>
        </p:txBody>
      </p:sp>
      <p:sp>
        <p:nvSpPr>
          <p:cNvPr id="41" name="TextBox 40"/>
          <p:cNvSpPr txBox="1"/>
          <p:nvPr/>
        </p:nvSpPr>
        <p:spPr>
          <a:xfrm>
            <a:off x="3776444" y="3080397"/>
            <a:ext cx="31623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400" b="1" dirty="0"/>
              <a:t>실질적으로 진행할 선거 관리</a:t>
            </a:r>
            <a:endParaRPr lang="en-US" altLang="ko-KR" sz="1400" b="1" dirty="0"/>
          </a:p>
        </p:txBody>
      </p:sp>
      <p:grpSp>
        <p:nvGrpSpPr>
          <p:cNvPr id="43" name="그룹 42"/>
          <p:cNvGrpSpPr/>
          <p:nvPr/>
        </p:nvGrpSpPr>
        <p:grpSpPr>
          <a:xfrm>
            <a:off x="7157819" y="1903719"/>
            <a:ext cx="4171950" cy="1677085"/>
            <a:chOff x="7143750" y="3319253"/>
            <a:chExt cx="4171950" cy="1677085"/>
          </a:xfrm>
        </p:grpSpPr>
        <p:sp>
          <p:nvSpPr>
            <p:cNvPr id="42" name="직사각형 41"/>
            <p:cNvSpPr/>
            <p:nvPr/>
          </p:nvSpPr>
          <p:spPr>
            <a:xfrm>
              <a:off x="7143750" y="3319253"/>
              <a:ext cx="4171950" cy="167708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40" name="그룹 39"/>
            <p:cNvGrpSpPr/>
            <p:nvPr/>
          </p:nvGrpSpPr>
          <p:grpSpPr>
            <a:xfrm>
              <a:off x="7305785" y="3496737"/>
              <a:ext cx="3914665" cy="1385796"/>
              <a:chOff x="7244498" y="1378090"/>
              <a:chExt cx="3914665" cy="1385796"/>
            </a:xfrm>
          </p:grpSpPr>
          <p:cxnSp>
            <p:nvCxnSpPr>
              <p:cNvPr id="11" name="직선 연결선 10"/>
              <p:cNvCxnSpPr/>
              <p:nvPr/>
            </p:nvCxnSpPr>
            <p:spPr>
              <a:xfrm>
                <a:off x="8934450" y="2348388"/>
                <a:ext cx="142875" cy="0"/>
              </a:xfrm>
              <a:prstGeom prst="line">
                <a:avLst/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직선 연결선 15"/>
              <p:cNvCxnSpPr/>
              <p:nvPr/>
            </p:nvCxnSpPr>
            <p:spPr>
              <a:xfrm>
                <a:off x="9077325" y="2026405"/>
                <a:ext cx="0" cy="631070"/>
              </a:xfrm>
              <a:prstGeom prst="line">
                <a:avLst/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직선 연결선 19"/>
              <p:cNvCxnSpPr/>
              <p:nvPr/>
            </p:nvCxnSpPr>
            <p:spPr>
              <a:xfrm flipV="1">
                <a:off x="9077324" y="2026405"/>
                <a:ext cx="842962" cy="1"/>
              </a:xfrm>
              <a:prstGeom prst="line">
                <a:avLst/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직선 연결선 24"/>
              <p:cNvCxnSpPr/>
              <p:nvPr/>
            </p:nvCxnSpPr>
            <p:spPr>
              <a:xfrm flipV="1">
                <a:off x="9077325" y="2655873"/>
                <a:ext cx="842962" cy="1"/>
              </a:xfrm>
              <a:prstGeom prst="line">
                <a:avLst/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직사각형 8"/>
              <p:cNvSpPr/>
              <p:nvPr/>
            </p:nvSpPr>
            <p:spPr>
              <a:xfrm>
                <a:off x="9372599" y="2372123"/>
                <a:ext cx="1400176" cy="391763"/>
              </a:xfrm>
              <a:prstGeom prst="rect">
                <a:avLst/>
              </a:prstGeom>
              <a:ln w="190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200" b="1"/>
                  <a:t>전교부회장선거</a:t>
                </a:r>
                <a:endParaRPr lang="en-US" altLang="ko-KR" sz="1200" b="1"/>
              </a:p>
            </p:txBody>
          </p:sp>
          <p:cxnSp>
            <p:nvCxnSpPr>
              <p:cNvPr id="27" name="꺾인 연결선 26"/>
              <p:cNvCxnSpPr/>
              <p:nvPr/>
            </p:nvCxnSpPr>
            <p:spPr>
              <a:xfrm flipV="1">
                <a:off x="7486650" y="1871586"/>
                <a:ext cx="333375" cy="243097"/>
              </a:xfrm>
              <a:prstGeom prst="bentConnector3">
                <a:avLst/>
              </a:prstGeom>
              <a:ln w="19050">
                <a:solidFill>
                  <a:srgbClr val="0070C0"/>
                </a:solidFill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" name="직사각형 6"/>
              <p:cNvSpPr/>
              <p:nvPr/>
            </p:nvSpPr>
            <p:spPr>
              <a:xfrm>
                <a:off x="7305674" y="2105158"/>
                <a:ext cx="1628776" cy="467410"/>
              </a:xfrm>
              <a:prstGeom prst="rect">
                <a:avLst/>
              </a:prstGeom>
              <a:ln w="19050">
                <a:solidFill>
                  <a:srgbClr val="0070C0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400" b="1" dirty="0"/>
                  <a:t>2024</a:t>
                </a:r>
                <a:r>
                  <a:rPr lang="ko-KR" altLang="en-US" sz="1400" b="1" dirty="0"/>
                  <a:t>학년도</a:t>
                </a:r>
                <a:endParaRPr lang="en-US" altLang="ko-KR" sz="1400" b="1" dirty="0"/>
              </a:p>
              <a:p>
                <a:pPr algn="ctr"/>
                <a:r>
                  <a:rPr lang="ko-KR" altLang="en-US" sz="1400" b="1" dirty="0"/>
                  <a:t>학생회 임원 선거</a:t>
                </a: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7797879" y="1715495"/>
                <a:ext cx="800219" cy="276999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1200" u="sng">
                    <a:solidFill>
                      <a:srgbClr val="C00000"/>
                    </a:solidFill>
                  </a:rPr>
                  <a:t>선거그룹</a:t>
                </a:r>
              </a:p>
            </p:txBody>
          </p:sp>
          <p:cxnSp>
            <p:nvCxnSpPr>
              <p:cNvPr id="29" name="꺾인 연결선 28"/>
              <p:cNvCxnSpPr/>
              <p:nvPr/>
            </p:nvCxnSpPr>
            <p:spPr>
              <a:xfrm flipV="1">
                <a:off x="9598825" y="1628775"/>
                <a:ext cx="473862" cy="244269"/>
              </a:xfrm>
              <a:prstGeom prst="bentConnector3">
                <a:avLst>
                  <a:gd name="adj1" fmla="val 50000"/>
                </a:avLst>
              </a:prstGeom>
              <a:ln w="19050">
                <a:solidFill>
                  <a:srgbClr val="0070C0"/>
                </a:solidFill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8" name="TextBox 37"/>
              <p:cNvSpPr txBox="1"/>
              <p:nvPr/>
            </p:nvSpPr>
            <p:spPr>
              <a:xfrm>
                <a:off x="10150554" y="1471225"/>
                <a:ext cx="1008609" cy="276999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1200" u="sng">
                    <a:solidFill>
                      <a:srgbClr val="C00000"/>
                    </a:solidFill>
                  </a:rPr>
                  <a:t>진행할 선거</a:t>
                </a: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7244498" y="1378090"/>
                <a:ext cx="1162498" cy="307777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1400" b="1">
                    <a:solidFill>
                      <a:srgbClr val="C00000"/>
                    </a:solidFill>
                  </a:rPr>
                  <a:t>&lt;</a:t>
                </a:r>
                <a:r>
                  <a:rPr lang="ko-KR" altLang="en-US" sz="1400" b="1">
                    <a:solidFill>
                      <a:srgbClr val="C00000"/>
                    </a:solidFill>
                  </a:rPr>
                  <a:t>이용예시</a:t>
                </a:r>
                <a:r>
                  <a:rPr lang="en-US" altLang="ko-KR" sz="1400" b="1">
                    <a:solidFill>
                      <a:srgbClr val="C00000"/>
                    </a:solidFill>
                  </a:rPr>
                  <a:t>&gt;</a:t>
                </a:r>
                <a:endParaRPr lang="ko-KR" altLang="en-US" sz="1400" b="1">
                  <a:solidFill>
                    <a:srgbClr val="C00000"/>
                  </a:solidFill>
                </a:endParaRPr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9372599" y="1862061"/>
                <a:ext cx="1400176" cy="347739"/>
              </a:xfrm>
              <a:prstGeom prst="rect">
                <a:avLst/>
              </a:prstGeom>
              <a:ln w="190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200" b="1"/>
                  <a:t>전교회장선거</a:t>
                </a:r>
                <a:endParaRPr lang="en-US" altLang="ko-KR" sz="1200" b="1"/>
              </a:p>
            </p:txBody>
          </p:sp>
        </p:grpSp>
      </p:grpSp>
      <p:sp>
        <p:nvSpPr>
          <p:cNvPr id="44" name="TextBox 43"/>
          <p:cNvSpPr txBox="1"/>
          <p:nvPr/>
        </p:nvSpPr>
        <p:spPr>
          <a:xfrm>
            <a:off x="3776442" y="4226544"/>
            <a:ext cx="481012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400" b="1" dirty="0"/>
              <a:t>해당선거 후보자 </a:t>
            </a:r>
            <a:r>
              <a:rPr lang="en-US" altLang="ko-KR" sz="1400" b="1" dirty="0"/>
              <a:t>(</a:t>
            </a:r>
            <a:r>
              <a:rPr lang="ko-KR" altLang="en-US" sz="1400" b="1" dirty="0"/>
              <a:t>기호</a:t>
            </a:r>
            <a:r>
              <a:rPr lang="en-US" altLang="ko-KR" sz="1400" b="1" dirty="0"/>
              <a:t>/</a:t>
            </a:r>
            <a:r>
              <a:rPr lang="ko-KR" altLang="en-US" sz="1400" b="1" dirty="0"/>
              <a:t>사진</a:t>
            </a:r>
            <a:r>
              <a:rPr lang="en-US" altLang="ko-KR" sz="1400" b="1" dirty="0"/>
              <a:t>/</a:t>
            </a:r>
            <a:r>
              <a:rPr lang="ko-KR" altLang="en-US" sz="1400" b="1" dirty="0"/>
              <a:t>공약</a:t>
            </a:r>
            <a:r>
              <a:rPr lang="en-US" altLang="ko-KR" sz="1400" b="1" dirty="0"/>
              <a:t>/</a:t>
            </a:r>
            <a:r>
              <a:rPr lang="ko-KR" altLang="en-US" sz="1400" b="1" dirty="0"/>
              <a:t>기타정보</a:t>
            </a:r>
            <a:r>
              <a:rPr lang="en-US" altLang="ko-KR" sz="1400" b="1" dirty="0"/>
              <a:t>) </a:t>
            </a:r>
            <a:r>
              <a:rPr lang="ko-KR" altLang="en-US" sz="1400" b="1" dirty="0"/>
              <a:t>관리</a:t>
            </a:r>
            <a:endParaRPr lang="en-US" altLang="ko-KR" sz="1400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3776442" y="5150884"/>
            <a:ext cx="7458077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400" b="1" dirty="0"/>
              <a:t>투표권자 등록 및 투표등록번호 발급 </a:t>
            </a:r>
            <a:endParaRPr lang="en-US" altLang="ko-KR" sz="1400" b="1" dirty="0"/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rgbClr val="C00000"/>
                </a:solidFill>
              </a:rPr>
              <a:t>     (2</a:t>
            </a:r>
            <a:r>
              <a:rPr lang="ko-KR" altLang="en-US" sz="1200" b="1" dirty="0">
                <a:solidFill>
                  <a:srgbClr val="C00000"/>
                </a:solidFill>
              </a:rPr>
              <a:t>개 이상의 선거를 동시에 진행할 시 선거별로 인명부를 등록하여 각각 등록번호코드를 발급</a:t>
            </a:r>
            <a:r>
              <a:rPr lang="en-US" altLang="ko-KR" sz="1200" b="1" dirty="0">
                <a:solidFill>
                  <a:srgbClr val="C00000"/>
                </a:solidFill>
              </a:rPr>
              <a:t>)</a:t>
            </a:r>
          </a:p>
        </p:txBody>
      </p:sp>
      <p:sp>
        <p:nvSpPr>
          <p:cNvPr id="24" name="제목 1">
            <a:extLst>
              <a:ext uri="{FF2B5EF4-FFF2-40B4-BE49-F238E27FC236}">
                <a16:creationId xmlns:a16="http://schemas.microsoft.com/office/drawing/2014/main" id="{DA12BE2E-0DDE-4E18-B366-F594491C30AD}"/>
              </a:ext>
            </a:extLst>
          </p:cNvPr>
          <p:cNvSpPr txBox="1">
            <a:spLocks/>
          </p:cNvSpPr>
          <p:nvPr/>
        </p:nvSpPr>
        <p:spPr>
          <a:xfrm>
            <a:off x="245705" y="152831"/>
            <a:ext cx="6103337" cy="573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800" dirty="0">
                <a:solidFill>
                  <a:srgbClr val="201A74"/>
                </a:solidFill>
                <a:latin typeface="+mj-ea"/>
              </a:rPr>
              <a:t>2. </a:t>
            </a:r>
            <a:r>
              <a:rPr lang="ko-KR" altLang="en-US" sz="2800" dirty="0">
                <a:solidFill>
                  <a:srgbClr val="201A74"/>
                </a:solidFill>
                <a:latin typeface="+mj-ea"/>
              </a:rPr>
              <a:t>관리자 매뉴얼</a:t>
            </a:r>
            <a:r>
              <a:rPr lang="en-US" altLang="ko-KR" sz="2800" dirty="0">
                <a:solidFill>
                  <a:srgbClr val="201A74"/>
                </a:solidFill>
                <a:latin typeface="+mj-ea"/>
              </a:rPr>
              <a:t>_</a:t>
            </a:r>
            <a:r>
              <a:rPr lang="ko-KR" altLang="en-US" sz="1800" dirty="0">
                <a:solidFill>
                  <a:srgbClr val="201A74"/>
                </a:solidFill>
                <a:latin typeface="+mj-ea"/>
              </a:rPr>
              <a:t>요약설명</a:t>
            </a:r>
          </a:p>
        </p:txBody>
      </p:sp>
    </p:spTree>
    <p:extLst>
      <p:ext uri="{BB962C8B-B14F-4D97-AF65-F5344CB8AC3E}">
        <p14:creationId xmlns:p14="http://schemas.microsoft.com/office/powerpoint/2010/main" val="15241615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BC7B062F-6CAB-4BD9-8A18-7F7BD3C22E7E}"/>
              </a:ext>
            </a:extLst>
          </p:cNvPr>
          <p:cNvSpPr txBox="1">
            <a:spLocks/>
          </p:cNvSpPr>
          <p:nvPr/>
        </p:nvSpPr>
        <p:spPr>
          <a:xfrm>
            <a:off x="245705" y="152831"/>
            <a:ext cx="6103337" cy="573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800" dirty="0">
                <a:solidFill>
                  <a:srgbClr val="201A74"/>
                </a:solidFill>
                <a:latin typeface="+mj-ea"/>
              </a:rPr>
              <a:t>2-1. </a:t>
            </a:r>
            <a:r>
              <a:rPr lang="ko-KR" altLang="en-US" sz="2800" dirty="0">
                <a:solidFill>
                  <a:srgbClr val="201A74"/>
                </a:solidFill>
                <a:latin typeface="+mj-ea"/>
              </a:rPr>
              <a:t>선거그룹관리</a:t>
            </a:r>
            <a:endParaRPr lang="ko-KR" altLang="en-US" sz="1800" dirty="0">
              <a:solidFill>
                <a:srgbClr val="201A74"/>
              </a:solidFill>
              <a:latin typeface="+mj-ea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DCAA4461-079E-44F9-A28F-16BB54E889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867" y="4719378"/>
            <a:ext cx="5705018" cy="193896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CBDB8EC2-2139-41D6-BF96-EB5FFD8B74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867" y="3553768"/>
            <a:ext cx="5705018" cy="69389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AA562BE1-EAC1-4C2B-8779-494F0D08BA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867" y="1260420"/>
            <a:ext cx="5705018" cy="182140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E4B8CCD-F46B-4FA2-ABAF-CA47306C3469}"/>
              </a:ext>
            </a:extLst>
          </p:cNvPr>
          <p:cNvSpPr txBox="1"/>
          <p:nvPr/>
        </p:nvSpPr>
        <p:spPr>
          <a:xfrm>
            <a:off x="6790810" y="2001846"/>
            <a:ext cx="4750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latin typeface="+mn-ea"/>
              </a:rPr>
              <a:t>1. </a:t>
            </a:r>
            <a:r>
              <a:rPr lang="ko-KR" altLang="en-US" sz="1600" b="1" dirty="0">
                <a:latin typeface="+mn-ea"/>
              </a:rPr>
              <a:t>선거그룹관리 리스트에서 등록버튼선택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EE436FB-632D-4040-A53A-34347BF3A451}"/>
              </a:ext>
            </a:extLst>
          </p:cNvPr>
          <p:cNvSpPr txBox="1"/>
          <p:nvPr/>
        </p:nvSpPr>
        <p:spPr>
          <a:xfrm>
            <a:off x="6790810" y="3726691"/>
            <a:ext cx="45311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latin typeface="+mn-ea"/>
              </a:rPr>
              <a:t>2. </a:t>
            </a:r>
            <a:r>
              <a:rPr lang="ko-KR" altLang="en-US" sz="1600" b="1" dirty="0" err="1">
                <a:latin typeface="+mn-ea"/>
              </a:rPr>
              <a:t>선거그룹명</a:t>
            </a:r>
            <a:r>
              <a:rPr lang="ko-KR" altLang="en-US" sz="1600" b="1" dirty="0">
                <a:latin typeface="+mn-ea"/>
              </a:rPr>
              <a:t> 입력 후 등록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BE65200-6C06-47C0-8815-A14FE026602D}"/>
              </a:ext>
            </a:extLst>
          </p:cNvPr>
          <p:cNvSpPr txBox="1"/>
          <p:nvPr/>
        </p:nvSpPr>
        <p:spPr>
          <a:xfrm>
            <a:off x="6790810" y="5519585"/>
            <a:ext cx="51635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latin typeface="+mn-ea"/>
              </a:rPr>
              <a:t>3. </a:t>
            </a:r>
            <a:r>
              <a:rPr lang="ko-KR" altLang="en-US" sz="1600" b="1" dirty="0">
                <a:latin typeface="+mn-ea"/>
              </a:rPr>
              <a:t>등록이 완료되면 선거그룹관리리스트에</a:t>
            </a:r>
            <a:r>
              <a:rPr lang="en-US" altLang="ko-KR" sz="1600" b="1" dirty="0">
                <a:latin typeface="+mn-ea"/>
              </a:rPr>
              <a:t> </a:t>
            </a:r>
            <a:r>
              <a:rPr lang="ko-KR" altLang="en-US" sz="1600" b="1" dirty="0">
                <a:latin typeface="+mn-ea"/>
              </a:rPr>
              <a:t>표시됩니다</a:t>
            </a:r>
            <a:r>
              <a:rPr lang="en-US" altLang="ko-KR" sz="1600" b="1" dirty="0">
                <a:latin typeface="+mn-ea"/>
              </a:rPr>
              <a:t>.</a:t>
            </a:r>
            <a:endParaRPr lang="ko-KR" altLang="en-US" sz="1600" b="1" dirty="0">
              <a:latin typeface="+mn-ea"/>
            </a:endParaRPr>
          </a:p>
        </p:txBody>
      </p: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BC0B451D-8710-44EC-B42E-52DF8B816C5E}"/>
              </a:ext>
            </a:extLst>
          </p:cNvPr>
          <p:cNvCxnSpPr>
            <a:cxnSpLocks/>
          </p:cNvCxnSpPr>
          <p:nvPr/>
        </p:nvCxnSpPr>
        <p:spPr>
          <a:xfrm>
            <a:off x="245705" y="3326069"/>
            <a:ext cx="11502607" cy="0"/>
          </a:xfrm>
          <a:prstGeom prst="line">
            <a:avLst/>
          </a:prstGeom>
          <a:ln w="6350">
            <a:solidFill>
              <a:schemeClr val="bg2">
                <a:lumMod val="75000"/>
              </a:schemeClr>
            </a:solidFill>
            <a:prstDash val="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A5684766-68F8-4670-BC96-6AC0245A8591}"/>
              </a:ext>
            </a:extLst>
          </p:cNvPr>
          <p:cNvCxnSpPr>
            <a:cxnSpLocks/>
          </p:cNvCxnSpPr>
          <p:nvPr/>
        </p:nvCxnSpPr>
        <p:spPr>
          <a:xfrm>
            <a:off x="245705" y="4466971"/>
            <a:ext cx="11502607" cy="0"/>
          </a:xfrm>
          <a:prstGeom prst="line">
            <a:avLst/>
          </a:prstGeom>
          <a:ln w="6350">
            <a:solidFill>
              <a:schemeClr val="bg2">
                <a:lumMod val="75000"/>
              </a:schemeClr>
            </a:solidFill>
            <a:prstDash val="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050B566C-6AC3-4DC5-BC3B-65317B1B0ECD}"/>
              </a:ext>
            </a:extLst>
          </p:cNvPr>
          <p:cNvSpPr/>
          <p:nvPr/>
        </p:nvSpPr>
        <p:spPr>
          <a:xfrm>
            <a:off x="6204651" y="2860179"/>
            <a:ext cx="296623" cy="22149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52AB7985-CB6C-4C52-BB4D-E3C5DC5CC551}"/>
              </a:ext>
            </a:extLst>
          </p:cNvPr>
          <p:cNvSpPr/>
          <p:nvPr/>
        </p:nvSpPr>
        <p:spPr>
          <a:xfrm>
            <a:off x="1936053" y="3803781"/>
            <a:ext cx="1151096" cy="19730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1A25BD1F-A9FA-428A-86FD-030BE404EAEF}"/>
              </a:ext>
            </a:extLst>
          </p:cNvPr>
          <p:cNvSpPr/>
          <p:nvPr/>
        </p:nvSpPr>
        <p:spPr>
          <a:xfrm>
            <a:off x="5916417" y="4014728"/>
            <a:ext cx="296623" cy="22149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36E75AE0-1F42-4F50-8692-77199D2B888B}"/>
              </a:ext>
            </a:extLst>
          </p:cNvPr>
          <p:cNvSpPr/>
          <p:nvPr/>
        </p:nvSpPr>
        <p:spPr>
          <a:xfrm>
            <a:off x="3447468" y="5792431"/>
            <a:ext cx="1158087" cy="19730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C3228AE4-938C-4684-B4E6-EAD897737D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868" y="822955"/>
            <a:ext cx="5705018" cy="42045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1" name="직사각형 30">
            <a:extLst>
              <a:ext uri="{FF2B5EF4-FFF2-40B4-BE49-F238E27FC236}">
                <a16:creationId xmlns:a16="http://schemas.microsoft.com/office/drawing/2014/main" id="{572D00A9-6133-428E-B253-BA8FEC435104}"/>
              </a:ext>
            </a:extLst>
          </p:cNvPr>
          <p:cNvSpPr/>
          <p:nvPr/>
        </p:nvSpPr>
        <p:spPr>
          <a:xfrm>
            <a:off x="713064" y="1183957"/>
            <a:ext cx="1308683" cy="451896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30225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그림 41">
            <a:extLst>
              <a:ext uri="{FF2B5EF4-FFF2-40B4-BE49-F238E27FC236}">
                <a16:creationId xmlns:a16="http://schemas.microsoft.com/office/drawing/2014/main" id="{412E9EBB-950B-40F2-ABEE-D466C44A84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478" y="722287"/>
            <a:ext cx="5724619" cy="42045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1D766085-39D3-4076-9FF1-91ECFC5673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654" y="1147508"/>
            <a:ext cx="5724620" cy="182141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제목 1">
            <a:extLst>
              <a:ext uri="{FF2B5EF4-FFF2-40B4-BE49-F238E27FC236}">
                <a16:creationId xmlns:a16="http://schemas.microsoft.com/office/drawing/2014/main" id="{BC7B062F-6CAB-4BD9-8A18-7F7BD3C22E7E}"/>
              </a:ext>
            </a:extLst>
          </p:cNvPr>
          <p:cNvSpPr txBox="1">
            <a:spLocks/>
          </p:cNvSpPr>
          <p:nvPr/>
        </p:nvSpPr>
        <p:spPr>
          <a:xfrm>
            <a:off x="245705" y="152831"/>
            <a:ext cx="6103337" cy="573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800" dirty="0">
                <a:solidFill>
                  <a:srgbClr val="201A74"/>
                </a:solidFill>
                <a:latin typeface="+mj-ea"/>
              </a:rPr>
              <a:t>2-2. </a:t>
            </a:r>
            <a:r>
              <a:rPr lang="ko-KR" altLang="en-US" sz="2800" dirty="0">
                <a:solidFill>
                  <a:srgbClr val="201A74"/>
                </a:solidFill>
                <a:latin typeface="+mj-ea"/>
              </a:rPr>
              <a:t>선거관리</a:t>
            </a:r>
            <a:r>
              <a:rPr lang="en-US" altLang="ko-KR" sz="2800" dirty="0">
                <a:solidFill>
                  <a:srgbClr val="201A74"/>
                </a:solidFill>
                <a:latin typeface="맑은 고딕" panose="020B0503020000020004" pitchFamily="50" charset="-127"/>
              </a:rPr>
              <a:t>_</a:t>
            </a:r>
            <a:r>
              <a:rPr lang="ko-KR" altLang="en-US" sz="1800" dirty="0">
                <a:solidFill>
                  <a:srgbClr val="201A74"/>
                </a:solidFill>
                <a:latin typeface="맑은 고딕" panose="020B0503020000020004" pitchFamily="50" charset="-127"/>
              </a:rPr>
              <a:t>선거등록</a:t>
            </a:r>
            <a:endParaRPr lang="ko-KR" altLang="en-US" sz="1800" dirty="0">
              <a:solidFill>
                <a:srgbClr val="201A74"/>
              </a:solidFill>
              <a:latin typeface="+mj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E4B8CCD-F46B-4FA2-ABAF-CA47306C3469}"/>
              </a:ext>
            </a:extLst>
          </p:cNvPr>
          <p:cNvSpPr txBox="1"/>
          <p:nvPr/>
        </p:nvSpPr>
        <p:spPr>
          <a:xfrm>
            <a:off x="6838202" y="1618785"/>
            <a:ext cx="4750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latin typeface="+mn-ea"/>
              </a:rPr>
              <a:t>1. </a:t>
            </a:r>
            <a:r>
              <a:rPr lang="ko-KR" altLang="en-US" sz="1600" b="1" dirty="0">
                <a:latin typeface="+mn-ea"/>
              </a:rPr>
              <a:t>선거관리 리스트에서 등록버튼선택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EE436FB-632D-4040-A53A-34347BF3A451}"/>
              </a:ext>
            </a:extLst>
          </p:cNvPr>
          <p:cNvSpPr txBox="1"/>
          <p:nvPr/>
        </p:nvSpPr>
        <p:spPr>
          <a:xfrm>
            <a:off x="6785623" y="3708979"/>
            <a:ext cx="4750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latin typeface="+mn-ea"/>
              </a:rPr>
              <a:t>2. </a:t>
            </a:r>
            <a:r>
              <a:rPr lang="ko-KR" altLang="en-US" sz="1600" b="1" dirty="0">
                <a:latin typeface="+mn-ea"/>
              </a:rPr>
              <a:t>선거그룹 선택 </a:t>
            </a:r>
            <a:r>
              <a:rPr lang="en-US" altLang="ko-KR" sz="1600" b="1" dirty="0">
                <a:latin typeface="+mn-ea"/>
              </a:rPr>
              <a:t>&gt;</a:t>
            </a:r>
            <a:r>
              <a:rPr lang="ko-KR" altLang="en-US" sz="1600" b="1" dirty="0">
                <a:latin typeface="+mn-ea"/>
              </a:rPr>
              <a:t> </a:t>
            </a:r>
            <a:r>
              <a:rPr lang="ko-KR" altLang="en-US" sz="1600" b="1" dirty="0" err="1">
                <a:latin typeface="+mn-ea"/>
              </a:rPr>
              <a:t>선거명</a:t>
            </a:r>
            <a:r>
              <a:rPr lang="ko-KR" altLang="en-US" sz="1600" b="1" dirty="0">
                <a:latin typeface="+mn-ea"/>
              </a:rPr>
              <a:t> 입력 </a:t>
            </a:r>
            <a:r>
              <a:rPr lang="en-US" altLang="ko-KR" sz="1600" b="1" dirty="0">
                <a:latin typeface="+mn-ea"/>
              </a:rPr>
              <a:t>&gt; </a:t>
            </a:r>
            <a:r>
              <a:rPr lang="ko-KR" altLang="en-US" sz="1600" b="1" dirty="0">
                <a:latin typeface="+mn-ea"/>
              </a:rPr>
              <a:t>시작</a:t>
            </a:r>
            <a:r>
              <a:rPr lang="en-US" altLang="ko-KR" sz="1600" b="1" dirty="0">
                <a:latin typeface="+mn-ea"/>
              </a:rPr>
              <a:t>,</a:t>
            </a:r>
            <a:r>
              <a:rPr lang="ko-KR" altLang="en-US" sz="1600" b="1" dirty="0">
                <a:latin typeface="+mn-ea"/>
              </a:rPr>
              <a:t>종료일자</a:t>
            </a:r>
            <a:endParaRPr lang="en-US" altLang="ko-KR" sz="1600" b="1" dirty="0">
              <a:latin typeface="+mn-ea"/>
            </a:endParaRPr>
          </a:p>
          <a:p>
            <a:r>
              <a:rPr lang="en-US" altLang="ko-KR" sz="1600" b="1" dirty="0">
                <a:latin typeface="+mn-ea"/>
              </a:rPr>
              <a:t>   </a:t>
            </a:r>
            <a:r>
              <a:rPr lang="ko-KR" altLang="en-US" sz="1600" b="1" dirty="0">
                <a:latin typeface="+mn-ea"/>
              </a:rPr>
              <a:t> 및 시간 설정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BE65200-6C06-47C0-8815-A14FE026602D}"/>
              </a:ext>
            </a:extLst>
          </p:cNvPr>
          <p:cNvSpPr txBox="1"/>
          <p:nvPr/>
        </p:nvSpPr>
        <p:spPr>
          <a:xfrm>
            <a:off x="6790811" y="5598990"/>
            <a:ext cx="51635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latin typeface="+mn-ea"/>
              </a:rPr>
              <a:t>3. </a:t>
            </a:r>
            <a:r>
              <a:rPr lang="ko-KR" altLang="en-US" sz="1600" b="1" dirty="0">
                <a:latin typeface="+mn-ea"/>
              </a:rPr>
              <a:t>등록이 완료되면 선거관리리스트에 </a:t>
            </a:r>
            <a:endParaRPr lang="en-US" altLang="ko-KR" sz="1600" b="1" dirty="0">
              <a:latin typeface="+mn-ea"/>
            </a:endParaRPr>
          </a:p>
          <a:p>
            <a:r>
              <a:rPr lang="en-US" altLang="ko-KR" sz="1600" b="1" dirty="0">
                <a:latin typeface="+mn-ea"/>
              </a:rPr>
              <a:t>   </a:t>
            </a:r>
            <a:r>
              <a:rPr lang="ko-KR" altLang="en-US" sz="1600" b="1" dirty="0">
                <a:latin typeface="+mn-ea"/>
              </a:rPr>
              <a:t>목록이 표시됩니다</a:t>
            </a:r>
            <a:r>
              <a:rPr lang="en-US" altLang="ko-KR" sz="1600" b="1" dirty="0">
                <a:latin typeface="+mn-ea"/>
              </a:rPr>
              <a:t>.</a:t>
            </a:r>
          </a:p>
        </p:txBody>
      </p: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BC0B451D-8710-44EC-B42E-52DF8B816C5E}"/>
              </a:ext>
            </a:extLst>
          </p:cNvPr>
          <p:cNvCxnSpPr>
            <a:cxnSpLocks/>
          </p:cNvCxnSpPr>
          <p:nvPr/>
        </p:nvCxnSpPr>
        <p:spPr>
          <a:xfrm>
            <a:off x="245705" y="3040843"/>
            <a:ext cx="11502607" cy="0"/>
          </a:xfrm>
          <a:prstGeom prst="line">
            <a:avLst/>
          </a:prstGeom>
          <a:ln w="6350">
            <a:solidFill>
              <a:schemeClr val="bg2">
                <a:lumMod val="75000"/>
              </a:schemeClr>
            </a:solidFill>
            <a:prstDash val="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A5684766-68F8-4670-BC96-6AC0245A8591}"/>
              </a:ext>
            </a:extLst>
          </p:cNvPr>
          <p:cNvCxnSpPr>
            <a:cxnSpLocks/>
          </p:cNvCxnSpPr>
          <p:nvPr/>
        </p:nvCxnSpPr>
        <p:spPr>
          <a:xfrm>
            <a:off x="245705" y="5238759"/>
            <a:ext cx="11502607" cy="0"/>
          </a:xfrm>
          <a:prstGeom prst="line">
            <a:avLst/>
          </a:prstGeom>
          <a:ln w="6350">
            <a:solidFill>
              <a:schemeClr val="bg2">
                <a:lumMod val="75000"/>
              </a:schemeClr>
            </a:solidFill>
            <a:prstDash val="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050B566C-6AC3-4DC5-BC3B-65317B1B0ECD}"/>
              </a:ext>
            </a:extLst>
          </p:cNvPr>
          <p:cNvSpPr/>
          <p:nvPr/>
        </p:nvSpPr>
        <p:spPr>
          <a:xfrm>
            <a:off x="6179484" y="2759511"/>
            <a:ext cx="296623" cy="22149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52AB7985-CB6C-4C52-BB4D-E3C5DC5CC551}"/>
              </a:ext>
            </a:extLst>
          </p:cNvPr>
          <p:cNvSpPr/>
          <p:nvPr/>
        </p:nvSpPr>
        <p:spPr>
          <a:xfrm>
            <a:off x="1936053" y="3644390"/>
            <a:ext cx="1151096" cy="19730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1A25BD1F-A9FA-428A-86FD-030BE404EAEF}"/>
              </a:ext>
            </a:extLst>
          </p:cNvPr>
          <p:cNvSpPr/>
          <p:nvPr/>
        </p:nvSpPr>
        <p:spPr>
          <a:xfrm>
            <a:off x="5916417" y="3855337"/>
            <a:ext cx="296623" cy="22149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36E75AE0-1F42-4F50-8692-77199D2B888B}"/>
              </a:ext>
            </a:extLst>
          </p:cNvPr>
          <p:cNvSpPr/>
          <p:nvPr/>
        </p:nvSpPr>
        <p:spPr>
          <a:xfrm>
            <a:off x="3447468" y="5725319"/>
            <a:ext cx="1158087" cy="19730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246C3C66-412C-4A94-B673-F1A5F3F266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654" y="3101538"/>
            <a:ext cx="5724620" cy="205942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BC9151B7-6C6F-43AC-B6F5-3D5BC060CE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654" y="5319056"/>
            <a:ext cx="5724620" cy="138107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553D6606-FF8C-44F0-9282-7DF256A98521}"/>
              </a:ext>
            </a:extLst>
          </p:cNvPr>
          <p:cNvSpPr txBox="1"/>
          <p:nvPr/>
        </p:nvSpPr>
        <p:spPr>
          <a:xfrm>
            <a:off x="6785623" y="4293625"/>
            <a:ext cx="48554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 </a:t>
            </a:r>
            <a:r>
              <a:rPr lang="en-US" altLang="ko-KR" sz="1200" b="1" dirty="0">
                <a:solidFill>
                  <a:srgbClr val="C00000"/>
                </a:solidFill>
              </a:rPr>
              <a:t>* </a:t>
            </a:r>
            <a:r>
              <a:rPr lang="ko-KR" altLang="en-US" sz="1200" b="1" dirty="0">
                <a:solidFill>
                  <a:srgbClr val="C00000"/>
                </a:solidFill>
              </a:rPr>
              <a:t>일자입력란을 클릭하면 날짜를 선택할 수 있는 달력이 나타납니다</a:t>
            </a:r>
            <a:r>
              <a:rPr lang="en-US" altLang="ko-KR" sz="1200" b="1" dirty="0">
                <a:solidFill>
                  <a:srgbClr val="C00000"/>
                </a:solidFill>
              </a:rPr>
              <a:t>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D348D8E-3492-454D-AA94-3A34817B552B}"/>
              </a:ext>
            </a:extLst>
          </p:cNvPr>
          <p:cNvSpPr txBox="1"/>
          <p:nvPr/>
        </p:nvSpPr>
        <p:spPr>
          <a:xfrm>
            <a:off x="6785624" y="6184928"/>
            <a:ext cx="48554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 </a:t>
            </a:r>
            <a:r>
              <a:rPr lang="en-US" altLang="ko-KR" sz="1200" b="1" dirty="0">
                <a:solidFill>
                  <a:srgbClr val="C00000"/>
                </a:solidFill>
              </a:rPr>
              <a:t>* </a:t>
            </a:r>
            <a:r>
              <a:rPr lang="ko-KR" altLang="en-US" sz="1200" b="1" dirty="0">
                <a:solidFill>
                  <a:srgbClr val="C00000"/>
                </a:solidFill>
              </a:rPr>
              <a:t>두 개 이상의 선거를 동시에 진행할 시 </a:t>
            </a:r>
            <a:r>
              <a:rPr lang="ko-KR" altLang="en-US" sz="1200" b="1" dirty="0" err="1">
                <a:solidFill>
                  <a:srgbClr val="C00000"/>
                </a:solidFill>
              </a:rPr>
              <a:t>같은방식으로</a:t>
            </a:r>
            <a:r>
              <a:rPr lang="ko-KR" altLang="en-US" sz="1200" b="1" dirty="0">
                <a:solidFill>
                  <a:srgbClr val="C00000"/>
                </a:solidFill>
              </a:rPr>
              <a:t> 선거를 </a:t>
            </a:r>
            <a:endParaRPr lang="en-US" altLang="ko-KR" sz="1200" b="1" dirty="0">
              <a:solidFill>
                <a:srgbClr val="C00000"/>
              </a:solidFill>
            </a:endParaRPr>
          </a:p>
          <a:p>
            <a:r>
              <a:rPr lang="en-US" altLang="ko-KR" sz="1200" b="1" dirty="0">
                <a:solidFill>
                  <a:srgbClr val="C00000"/>
                </a:solidFill>
              </a:rPr>
              <a:t>   </a:t>
            </a:r>
            <a:r>
              <a:rPr lang="ko-KR" altLang="en-US" sz="1200" b="1" dirty="0">
                <a:solidFill>
                  <a:srgbClr val="C00000"/>
                </a:solidFill>
              </a:rPr>
              <a:t>등록합니다</a:t>
            </a:r>
            <a:r>
              <a:rPr lang="en-US" altLang="ko-KR" sz="1200" b="1" dirty="0">
                <a:solidFill>
                  <a:srgbClr val="C00000"/>
                </a:solidFill>
              </a:rPr>
              <a:t>.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94E40C83-CC5A-4088-9C6A-4836158E8BDB}"/>
              </a:ext>
            </a:extLst>
          </p:cNvPr>
          <p:cNvSpPr/>
          <p:nvPr/>
        </p:nvSpPr>
        <p:spPr>
          <a:xfrm>
            <a:off x="2214978" y="3292429"/>
            <a:ext cx="1392288" cy="158609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D5C8C838-D36F-440D-9C9D-2A84C5F3011D}"/>
              </a:ext>
            </a:extLst>
          </p:cNvPr>
          <p:cNvSpPr/>
          <p:nvPr/>
        </p:nvSpPr>
        <p:spPr>
          <a:xfrm>
            <a:off x="5916416" y="4889132"/>
            <a:ext cx="296623" cy="22149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BB011F95-AD73-4930-9715-45B856AAB294}"/>
              </a:ext>
            </a:extLst>
          </p:cNvPr>
          <p:cNvSpPr/>
          <p:nvPr/>
        </p:nvSpPr>
        <p:spPr>
          <a:xfrm>
            <a:off x="6198515" y="6487020"/>
            <a:ext cx="296623" cy="22149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D5D2A84A-8C25-422E-91ED-36EEEE1A2BAC}"/>
              </a:ext>
            </a:extLst>
          </p:cNvPr>
          <p:cNvSpPr/>
          <p:nvPr/>
        </p:nvSpPr>
        <p:spPr>
          <a:xfrm>
            <a:off x="799671" y="5906895"/>
            <a:ext cx="5676435" cy="17518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D314C0E2-6EF1-43FF-88F6-15650A32EBC7}"/>
              </a:ext>
            </a:extLst>
          </p:cNvPr>
          <p:cNvSpPr/>
          <p:nvPr/>
        </p:nvSpPr>
        <p:spPr>
          <a:xfrm>
            <a:off x="1837190" y="1074900"/>
            <a:ext cx="1308683" cy="451896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65055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BC7B062F-6CAB-4BD9-8A18-7F7BD3C22E7E}"/>
              </a:ext>
            </a:extLst>
          </p:cNvPr>
          <p:cNvSpPr txBox="1">
            <a:spLocks/>
          </p:cNvSpPr>
          <p:nvPr/>
        </p:nvSpPr>
        <p:spPr>
          <a:xfrm>
            <a:off x="245705" y="152831"/>
            <a:ext cx="6103337" cy="573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800" dirty="0">
                <a:solidFill>
                  <a:srgbClr val="201A74"/>
                </a:solidFill>
                <a:latin typeface="+mj-ea"/>
              </a:rPr>
              <a:t>2-2. </a:t>
            </a:r>
            <a:r>
              <a:rPr lang="ko-KR" altLang="en-US" sz="2800" dirty="0">
                <a:solidFill>
                  <a:srgbClr val="201A74"/>
                </a:solidFill>
                <a:latin typeface="+mj-ea"/>
              </a:rPr>
              <a:t>선거관리</a:t>
            </a:r>
            <a:r>
              <a:rPr lang="en-US" altLang="ko-KR" sz="2800" dirty="0">
                <a:solidFill>
                  <a:srgbClr val="201A74"/>
                </a:solidFill>
                <a:latin typeface="맑은 고딕" panose="020B0503020000020004" pitchFamily="50" charset="-127"/>
              </a:rPr>
              <a:t>_</a:t>
            </a:r>
            <a:r>
              <a:rPr lang="ko-KR" altLang="en-US" sz="1800" dirty="0">
                <a:solidFill>
                  <a:srgbClr val="201A74"/>
                </a:solidFill>
                <a:latin typeface="맑은 고딕" panose="020B0503020000020004" pitchFamily="50" charset="-127"/>
              </a:rPr>
              <a:t>수정</a:t>
            </a:r>
            <a:r>
              <a:rPr lang="en-US" altLang="ko-KR" sz="1800" dirty="0">
                <a:solidFill>
                  <a:srgbClr val="201A74"/>
                </a:solidFill>
                <a:latin typeface="맑은 고딕" panose="020B0503020000020004" pitchFamily="50" charset="-127"/>
              </a:rPr>
              <a:t>/</a:t>
            </a:r>
            <a:r>
              <a:rPr lang="ko-KR" altLang="en-US" sz="1800" dirty="0">
                <a:solidFill>
                  <a:srgbClr val="201A74"/>
                </a:solidFill>
                <a:latin typeface="맑은 고딕" panose="020B0503020000020004" pitchFamily="50" charset="-127"/>
              </a:rPr>
              <a:t>삭제</a:t>
            </a:r>
            <a:r>
              <a:rPr lang="en-US" altLang="ko-KR" sz="1800" dirty="0">
                <a:solidFill>
                  <a:srgbClr val="201A74"/>
                </a:solidFill>
                <a:latin typeface="맑은 고딕" panose="020B0503020000020004" pitchFamily="50" charset="-127"/>
              </a:rPr>
              <a:t>/</a:t>
            </a:r>
            <a:r>
              <a:rPr lang="ko-KR" altLang="en-US" sz="1800" dirty="0">
                <a:solidFill>
                  <a:srgbClr val="201A74"/>
                </a:solidFill>
                <a:latin typeface="맑은 고딕" panose="020B0503020000020004" pitchFamily="50" charset="-127"/>
              </a:rPr>
              <a:t>결과보기</a:t>
            </a:r>
            <a:endParaRPr lang="ko-KR" altLang="en-US" sz="1800" dirty="0">
              <a:solidFill>
                <a:srgbClr val="201A74"/>
              </a:solidFill>
              <a:latin typeface="+mj-ea"/>
            </a:endParaRPr>
          </a:p>
        </p:txBody>
      </p:sp>
      <p:pic>
        <p:nvPicPr>
          <p:cNvPr id="23" name="그림 22">
            <a:extLst>
              <a:ext uri="{FF2B5EF4-FFF2-40B4-BE49-F238E27FC236}">
                <a16:creationId xmlns:a16="http://schemas.microsoft.com/office/drawing/2014/main" id="{B837DA52-A434-45BB-92B0-CCA1CFDE5F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656" y="1446535"/>
            <a:ext cx="6240233" cy="198246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4317A457-B480-4B45-9B28-D59FBB9D6EF5}"/>
              </a:ext>
            </a:extLst>
          </p:cNvPr>
          <p:cNvSpPr txBox="1"/>
          <p:nvPr/>
        </p:nvSpPr>
        <p:spPr>
          <a:xfrm>
            <a:off x="7288610" y="1835076"/>
            <a:ext cx="34147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1600" b="1" dirty="0">
                <a:latin typeface="+mn-ea"/>
              </a:rPr>
              <a:t>리스트에서 원하는 선거를 선택</a:t>
            </a:r>
            <a:endParaRPr lang="en-US" altLang="ko-KR" sz="1600" b="1" dirty="0">
              <a:latin typeface="+mn-ea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B8EBB19-6E8A-4C83-A44B-7325CA016600}"/>
              </a:ext>
            </a:extLst>
          </p:cNvPr>
          <p:cNvSpPr txBox="1"/>
          <p:nvPr/>
        </p:nvSpPr>
        <p:spPr>
          <a:xfrm>
            <a:off x="7288609" y="2303893"/>
            <a:ext cx="40783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latin typeface="+mn-ea"/>
              </a:rPr>
              <a:t>2.  </a:t>
            </a:r>
            <a:r>
              <a:rPr lang="ko-KR" altLang="en-US" sz="1600" b="1" dirty="0">
                <a:latin typeface="+mn-ea"/>
              </a:rPr>
              <a:t>상세보기에서 정보확인</a:t>
            </a:r>
            <a:r>
              <a:rPr lang="en-US" altLang="ko-KR" sz="1600" b="1" dirty="0">
                <a:latin typeface="+mn-ea"/>
              </a:rPr>
              <a:t>/</a:t>
            </a:r>
            <a:r>
              <a:rPr lang="ko-KR" altLang="en-US" sz="1600" b="1" dirty="0">
                <a:latin typeface="+mn-ea"/>
              </a:rPr>
              <a:t>수정</a:t>
            </a:r>
            <a:r>
              <a:rPr lang="en-US" altLang="ko-KR" sz="1600" b="1" dirty="0">
                <a:latin typeface="+mn-ea"/>
              </a:rPr>
              <a:t>/</a:t>
            </a:r>
            <a:r>
              <a:rPr lang="ko-KR" altLang="en-US" sz="1600" b="1" dirty="0">
                <a:latin typeface="+mn-ea"/>
              </a:rPr>
              <a:t>삭제 가능</a:t>
            </a:r>
            <a:endParaRPr lang="en-US" altLang="ko-KR" sz="1600" b="1" dirty="0">
              <a:latin typeface="+mn-ea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6759197-993D-4DA5-8CA6-C1109F01BE93}"/>
              </a:ext>
            </a:extLst>
          </p:cNvPr>
          <p:cNvSpPr txBox="1"/>
          <p:nvPr/>
        </p:nvSpPr>
        <p:spPr>
          <a:xfrm>
            <a:off x="7288609" y="2772710"/>
            <a:ext cx="4192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latin typeface="+mn-ea"/>
              </a:rPr>
              <a:t>3.  </a:t>
            </a:r>
            <a:r>
              <a:rPr lang="ko-KR" altLang="en-US" sz="1600" b="1" dirty="0" err="1">
                <a:latin typeface="+mn-ea"/>
              </a:rPr>
              <a:t>결과보기선택하여</a:t>
            </a:r>
            <a:r>
              <a:rPr lang="ko-KR" altLang="en-US" sz="1600" b="1" dirty="0">
                <a:latin typeface="+mn-ea"/>
              </a:rPr>
              <a:t> 해당투표 결과를 확인</a:t>
            </a:r>
            <a:endParaRPr lang="en-US" altLang="ko-KR" sz="1600" b="1" dirty="0">
              <a:latin typeface="+mn-ea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B45A3C0A-CBE5-4FAA-A2DE-9E4272F6D58C}"/>
              </a:ext>
            </a:extLst>
          </p:cNvPr>
          <p:cNvSpPr/>
          <p:nvPr/>
        </p:nvSpPr>
        <p:spPr>
          <a:xfrm>
            <a:off x="5487548" y="3111264"/>
            <a:ext cx="559812" cy="30934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026235A0-9C8A-4BF2-972C-A6E04C08F31C}"/>
              </a:ext>
            </a:extLst>
          </p:cNvPr>
          <p:cNvSpPr/>
          <p:nvPr/>
        </p:nvSpPr>
        <p:spPr>
          <a:xfrm>
            <a:off x="6349042" y="3111265"/>
            <a:ext cx="441779" cy="30934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2" name="그림 41">
            <a:extLst>
              <a:ext uri="{FF2B5EF4-FFF2-40B4-BE49-F238E27FC236}">
                <a16:creationId xmlns:a16="http://schemas.microsoft.com/office/drawing/2014/main" id="{B5108165-8C0C-4523-9580-02D9AAFC16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656" y="4412609"/>
            <a:ext cx="7545879" cy="150754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DA38F94D-A542-4503-840B-5E3C9CA01D49}"/>
              </a:ext>
            </a:extLst>
          </p:cNvPr>
          <p:cNvCxnSpPr>
            <a:cxnSpLocks/>
            <a:stCxn id="41" idx="2"/>
          </p:cNvCxnSpPr>
          <p:nvPr/>
        </p:nvCxnSpPr>
        <p:spPr>
          <a:xfrm flipH="1">
            <a:off x="5918295" y="3420611"/>
            <a:ext cx="651637" cy="92488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00032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그림 24">
            <a:extLst>
              <a:ext uri="{FF2B5EF4-FFF2-40B4-BE49-F238E27FC236}">
                <a16:creationId xmlns:a16="http://schemas.microsoft.com/office/drawing/2014/main" id="{E49B985D-BE92-4CA6-B7B8-9B0A2C9E9A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571" y="955687"/>
            <a:ext cx="6103337" cy="42045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4CF87BBD-BBBE-462F-8864-E0A9DA052D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571" y="3647114"/>
            <a:ext cx="6094948" cy="278644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D46897EB-439F-45CD-A3C4-6A42E15F3E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571" y="1384527"/>
            <a:ext cx="6103337" cy="177110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제목 1">
            <a:extLst>
              <a:ext uri="{FF2B5EF4-FFF2-40B4-BE49-F238E27FC236}">
                <a16:creationId xmlns:a16="http://schemas.microsoft.com/office/drawing/2014/main" id="{BC7B062F-6CAB-4BD9-8A18-7F7BD3C22E7E}"/>
              </a:ext>
            </a:extLst>
          </p:cNvPr>
          <p:cNvSpPr txBox="1">
            <a:spLocks/>
          </p:cNvSpPr>
          <p:nvPr/>
        </p:nvSpPr>
        <p:spPr>
          <a:xfrm>
            <a:off x="245705" y="152831"/>
            <a:ext cx="6103337" cy="573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800" dirty="0">
                <a:solidFill>
                  <a:srgbClr val="201A74"/>
                </a:solidFill>
                <a:latin typeface="+mj-ea"/>
              </a:rPr>
              <a:t>2-3. </a:t>
            </a:r>
            <a:r>
              <a:rPr lang="ko-KR" altLang="en-US" sz="2800" dirty="0">
                <a:solidFill>
                  <a:srgbClr val="201A74"/>
                </a:solidFill>
                <a:latin typeface="+mj-ea"/>
              </a:rPr>
              <a:t>입후보자관리</a:t>
            </a:r>
            <a:r>
              <a:rPr lang="en-US" altLang="ko-KR" sz="2800" dirty="0">
                <a:solidFill>
                  <a:srgbClr val="201A74"/>
                </a:solidFill>
                <a:latin typeface="맑은 고딕" panose="020B0503020000020004" pitchFamily="50" charset="-127"/>
              </a:rPr>
              <a:t>_</a:t>
            </a:r>
            <a:r>
              <a:rPr lang="ko-KR" altLang="en-US" sz="1800" dirty="0">
                <a:solidFill>
                  <a:srgbClr val="201A74"/>
                </a:solidFill>
                <a:latin typeface="맑은 고딕" panose="020B0503020000020004" pitchFamily="50" charset="-127"/>
              </a:rPr>
              <a:t>입후보자 등록</a:t>
            </a:r>
            <a:endParaRPr lang="ko-KR" altLang="en-US" sz="1800" dirty="0">
              <a:solidFill>
                <a:srgbClr val="201A74"/>
              </a:solidFill>
              <a:latin typeface="+mj-ea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B45A3C0A-CBE5-4FAA-A2DE-9E4272F6D58C}"/>
              </a:ext>
            </a:extLst>
          </p:cNvPr>
          <p:cNvSpPr/>
          <p:nvPr/>
        </p:nvSpPr>
        <p:spPr>
          <a:xfrm>
            <a:off x="6491361" y="2876896"/>
            <a:ext cx="391158" cy="26195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026235A0-9C8A-4BF2-972C-A6E04C08F31C}"/>
              </a:ext>
            </a:extLst>
          </p:cNvPr>
          <p:cNvSpPr/>
          <p:nvPr/>
        </p:nvSpPr>
        <p:spPr>
          <a:xfrm>
            <a:off x="6199506" y="6165361"/>
            <a:ext cx="393209" cy="25980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A2B4F2E-4FDF-42A8-90C3-D67C43B452E8}"/>
              </a:ext>
            </a:extLst>
          </p:cNvPr>
          <p:cNvSpPr txBox="1"/>
          <p:nvPr/>
        </p:nvSpPr>
        <p:spPr>
          <a:xfrm>
            <a:off x="7288610" y="1786855"/>
            <a:ext cx="35477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1600" b="1" dirty="0">
                <a:latin typeface="+mn-ea"/>
              </a:rPr>
              <a:t>입후보자관리에서 등록버튼 선택</a:t>
            </a:r>
            <a:endParaRPr lang="en-US" altLang="ko-KR" sz="1600" b="1" dirty="0">
              <a:latin typeface="+mn-ea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DD74185-6AE5-4FBC-920E-342255F059F4}"/>
              </a:ext>
            </a:extLst>
          </p:cNvPr>
          <p:cNvSpPr txBox="1"/>
          <p:nvPr/>
        </p:nvSpPr>
        <p:spPr>
          <a:xfrm>
            <a:off x="7288610" y="4261357"/>
            <a:ext cx="3004349" cy="15430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200000"/>
              </a:lnSpc>
              <a:buAutoNum type="arabicPeriod" startAt="2"/>
            </a:pPr>
            <a:r>
              <a:rPr lang="ko-KR" altLang="en-US" sz="1600" b="1" dirty="0">
                <a:latin typeface="+mn-ea"/>
              </a:rPr>
              <a:t>후보자를 등록할 선거선택 </a:t>
            </a:r>
            <a:endParaRPr lang="en-US" altLang="ko-KR" sz="1600" b="1" dirty="0">
              <a:latin typeface="+mn-ea"/>
            </a:endParaRPr>
          </a:p>
          <a:p>
            <a:pPr marL="342900" indent="-342900">
              <a:lnSpc>
                <a:spcPct val="200000"/>
              </a:lnSpc>
              <a:buAutoNum type="arabicPeriod" startAt="2"/>
            </a:pPr>
            <a:r>
              <a:rPr lang="ko-KR" altLang="en-US" sz="1600" b="1" dirty="0">
                <a:latin typeface="+mn-ea"/>
              </a:rPr>
              <a:t>기호 및 부가정보 입력 </a:t>
            </a:r>
            <a:endParaRPr lang="en-US" altLang="ko-KR" sz="1600" b="1" dirty="0">
              <a:latin typeface="+mn-ea"/>
            </a:endParaRPr>
          </a:p>
          <a:p>
            <a:pPr marL="342900" indent="-342900">
              <a:lnSpc>
                <a:spcPct val="200000"/>
              </a:lnSpc>
              <a:buAutoNum type="arabicPeriod" startAt="2"/>
            </a:pPr>
            <a:r>
              <a:rPr lang="ko-KR" altLang="en-US" sz="1600" b="1" dirty="0">
                <a:latin typeface="+mn-ea"/>
              </a:rPr>
              <a:t>등록</a:t>
            </a:r>
            <a:endParaRPr lang="en-US" altLang="ko-KR" sz="1600" b="1" dirty="0">
              <a:latin typeface="+mn-ea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A2F8EBD0-CEB4-4FC2-B835-1444396B1CE0}"/>
              </a:ext>
            </a:extLst>
          </p:cNvPr>
          <p:cNvSpPr/>
          <p:nvPr/>
        </p:nvSpPr>
        <p:spPr>
          <a:xfrm>
            <a:off x="1723757" y="3894057"/>
            <a:ext cx="1452665" cy="28016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CED131F1-5347-4228-8BC7-F5772A6F29B9}"/>
              </a:ext>
            </a:extLst>
          </p:cNvPr>
          <p:cNvSpPr/>
          <p:nvPr/>
        </p:nvSpPr>
        <p:spPr>
          <a:xfrm>
            <a:off x="1723758" y="4174221"/>
            <a:ext cx="1290299" cy="85866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B337C7E6-7CF6-4C67-9CC2-3F3A471F8424}"/>
              </a:ext>
            </a:extLst>
          </p:cNvPr>
          <p:cNvCxnSpPr>
            <a:cxnSpLocks/>
          </p:cNvCxnSpPr>
          <p:nvPr/>
        </p:nvCxnSpPr>
        <p:spPr>
          <a:xfrm>
            <a:off x="245705" y="3401570"/>
            <a:ext cx="11502607" cy="0"/>
          </a:xfrm>
          <a:prstGeom prst="line">
            <a:avLst/>
          </a:prstGeom>
          <a:ln w="6350">
            <a:solidFill>
              <a:schemeClr val="bg2">
                <a:lumMod val="75000"/>
              </a:schemeClr>
            </a:solidFill>
            <a:prstDash val="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9D84FF1C-FC64-4D28-BAE5-2E1FD11A00D8}"/>
              </a:ext>
            </a:extLst>
          </p:cNvPr>
          <p:cNvSpPr/>
          <p:nvPr/>
        </p:nvSpPr>
        <p:spPr>
          <a:xfrm>
            <a:off x="3179430" y="1334959"/>
            <a:ext cx="1308683" cy="451896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22814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:a16="http://schemas.microsoft.com/office/drawing/2014/main" id="{D12D6481-25A2-4CA7-ABA2-E2DD84365C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571" y="3392040"/>
            <a:ext cx="5531906" cy="303093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C944DD91-2347-4FD4-9FC1-C256D92042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571" y="994608"/>
            <a:ext cx="5531906" cy="204876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제목 1">
            <a:extLst>
              <a:ext uri="{FF2B5EF4-FFF2-40B4-BE49-F238E27FC236}">
                <a16:creationId xmlns:a16="http://schemas.microsoft.com/office/drawing/2014/main" id="{BC7B062F-6CAB-4BD9-8A18-7F7BD3C22E7E}"/>
              </a:ext>
            </a:extLst>
          </p:cNvPr>
          <p:cNvSpPr txBox="1">
            <a:spLocks/>
          </p:cNvSpPr>
          <p:nvPr/>
        </p:nvSpPr>
        <p:spPr>
          <a:xfrm>
            <a:off x="245705" y="152831"/>
            <a:ext cx="6103337" cy="573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800" dirty="0">
                <a:solidFill>
                  <a:srgbClr val="201A74"/>
                </a:solidFill>
                <a:latin typeface="+mj-ea"/>
              </a:rPr>
              <a:t>2-3. </a:t>
            </a:r>
            <a:r>
              <a:rPr lang="ko-KR" altLang="en-US" sz="2800" dirty="0">
                <a:solidFill>
                  <a:srgbClr val="201A74"/>
                </a:solidFill>
                <a:latin typeface="+mj-ea"/>
              </a:rPr>
              <a:t>입후보자관리</a:t>
            </a:r>
            <a:r>
              <a:rPr lang="en-US" altLang="ko-KR" sz="2800" dirty="0">
                <a:solidFill>
                  <a:srgbClr val="201A74"/>
                </a:solidFill>
                <a:latin typeface="맑은 고딕" panose="020B0503020000020004" pitchFamily="50" charset="-127"/>
              </a:rPr>
              <a:t>_</a:t>
            </a:r>
            <a:r>
              <a:rPr lang="ko-KR" altLang="en-US" sz="1800" dirty="0">
                <a:solidFill>
                  <a:srgbClr val="201A74"/>
                </a:solidFill>
                <a:latin typeface="맑은 고딕" panose="020B0503020000020004" pitchFamily="50" charset="-127"/>
              </a:rPr>
              <a:t>수정</a:t>
            </a:r>
            <a:r>
              <a:rPr lang="en-US" altLang="ko-KR" sz="1800" dirty="0">
                <a:solidFill>
                  <a:srgbClr val="201A74"/>
                </a:solidFill>
                <a:latin typeface="맑은 고딕" panose="020B0503020000020004" pitchFamily="50" charset="-127"/>
              </a:rPr>
              <a:t>/</a:t>
            </a:r>
            <a:r>
              <a:rPr lang="ko-KR" altLang="en-US" sz="1800" dirty="0">
                <a:solidFill>
                  <a:srgbClr val="201A74"/>
                </a:solidFill>
                <a:latin typeface="맑은 고딕" panose="020B0503020000020004" pitchFamily="50" charset="-127"/>
              </a:rPr>
              <a:t>삭제</a:t>
            </a:r>
            <a:r>
              <a:rPr lang="en-US" altLang="ko-KR" sz="1800" dirty="0">
                <a:solidFill>
                  <a:srgbClr val="201A74"/>
                </a:solidFill>
                <a:latin typeface="맑은 고딕" panose="020B0503020000020004" pitchFamily="50" charset="-127"/>
              </a:rPr>
              <a:t>/</a:t>
            </a:r>
            <a:r>
              <a:rPr lang="ko-KR" altLang="en-US" sz="1800" dirty="0">
                <a:solidFill>
                  <a:srgbClr val="201A74"/>
                </a:solidFill>
                <a:latin typeface="맑은 고딕" panose="020B0503020000020004" pitchFamily="50" charset="-127"/>
              </a:rPr>
              <a:t>상세정보열람</a:t>
            </a:r>
            <a:endParaRPr lang="ko-KR" altLang="en-US" sz="1800" dirty="0">
              <a:solidFill>
                <a:srgbClr val="201A74"/>
              </a:solidFill>
              <a:latin typeface="+mj-ea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A2B4F2E-4FDF-42A8-90C3-D67C43B452E8}"/>
              </a:ext>
            </a:extLst>
          </p:cNvPr>
          <p:cNvSpPr txBox="1"/>
          <p:nvPr/>
        </p:nvSpPr>
        <p:spPr>
          <a:xfrm>
            <a:off x="7288610" y="1844900"/>
            <a:ext cx="3825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1600" b="1" dirty="0"/>
              <a:t>등록완료 후 리스트에서 후보자확인</a:t>
            </a:r>
            <a:endParaRPr lang="en-US" altLang="ko-KR" sz="16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DD74185-6AE5-4FBC-920E-342255F059F4}"/>
              </a:ext>
            </a:extLst>
          </p:cNvPr>
          <p:cNvSpPr txBox="1"/>
          <p:nvPr/>
        </p:nvSpPr>
        <p:spPr>
          <a:xfrm>
            <a:off x="7288610" y="4515830"/>
            <a:ext cx="3853940" cy="7833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>
                <a:latin typeface="+mn-ea"/>
              </a:rPr>
              <a:t>2.  </a:t>
            </a:r>
            <a:r>
              <a:rPr lang="ko-KR" altLang="en-US" sz="1600" b="1" dirty="0">
                <a:latin typeface="+mn-ea"/>
              </a:rPr>
              <a:t>리스트에서 후보자 선택 시 상세정보</a:t>
            </a:r>
            <a:br>
              <a:rPr lang="en-US" altLang="ko-KR" sz="1600" b="1" dirty="0">
                <a:latin typeface="+mn-ea"/>
              </a:rPr>
            </a:br>
            <a:r>
              <a:rPr lang="en-US" altLang="ko-KR" sz="1600" b="1" dirty="0">
                <a:latin typeface="+mn-ea"/>
              </a:rPr>
              <a:t>    </a:t>
            </a:r>
            <a:r>
              <a:rPr lang="ko-KR" altLang="en-US" sz="1600" b="1" dirty="0">
                <a:latin typeface="+mn-ea"/>
              </a:rPr>
              <a:t>수정</a:t>
            </a:r>
            <a:r>
              <a:rPr lang="en-US" altLang="ko-KR" sz="1600" b="1" dirty="0">
                <a:latin typeface="+mn-ea"/>
              </a:rPr>
              <a:t>/</a:t>
            </a:r>
            <a:r>
              <a:rPr lang="ko-KR" altLang="en-US" sz="1600" b="1" dirty="0">
                <a:latin typeface="+mn-ea"/>
              </a:rPr>
              <a:t>삭제</a:t>
            </a:r>
            <a:r>
              <a:rPr lang="en-US" altLang="ko-KR" sz="1600" b="1" dirty="0">
                <a:latin typeface="+mn-ea"/>
              </a:rPr>
              <a:t>/</a:t>
            </a:r>
            <a:r>
              <a:rPr lang="ko-KR" altLang="en-US" sz="1600" b="1" dirty="0">
                <a:latin typeface="+mn-ea"/>
              </a:rPr>
              <a:t>열람가능</a:t>
            </a:r>
            <a:endParaRPr lang="en-US" altLang="ko-KR" sz="1600" b="1" dirty="0">
              <a:latin typeface="+mn-ea"/>
            </a:endParaRPr>
          </a:p>
        </p:txBody>
      </p: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B337C7E6-7CF6-4C67-9CC2-3F3A471F8424}"/>
              </a:ext>
            </a:extLst>
          </p:cNvPr>
          <p:cNvCxnSpPr>
            <a:cxnSpLocks/>
          </p:cNvCxnSpPr>
          <p:nvPr/>
        </p:nvCxnSpPr>
        <p:spPr>
          <a:xfrm>
            <a:off x="245705" y="3217012"/>
            <a:ext cx="11502607" cy="0"/>
          </a:xfrm>
          <a:prstGeom prst="line">
            <a:avLst/>
          </a:prstGeom>
          <a:ln w="6350">
            <a:solidFill>
              <a:schemeClr val="bg2">
                <a:lumMod val="75000"/>
              </a:schemeClr>
            </a:solidFill>
            <a:prstDash val="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A993191D-C4AC-481A-AE89-56BBBAFEB410}"/>
              </a:ext>
            </a:extLst>
          </p:cNvPr>
          <p:cNvSpPr/>
          <p:nvPr/>
        </p:nvSpPr>
        <p:spPr>
          <a:xfrm>
            <a:off x="4086586" y="1385823"/>
            <a:ext cx="837752" cy="125670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2D20E63B-1BDF-4884-9475-A3BC2840D022}"/>
              </a:ext>
            </a:extLst>
          </p:cNvPr>
          <p:cNvCxnSpPr>
            <a:cxnSpLocks/>
          </p:cNvCxnSpPr>
          <p:nvPr/>
        </p:nvCxnSpPr>
        <p:spPr>
          <a:xfrm flipH="1">
            <a:off x="4505462" y="2642532"/>
            <a:ext cx="1" cy="74950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1971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2AA790D3-1E84-48C4-9B0A-385FD105E5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571" y="2089047"/>
            <a:ext cx="5739064" cy="80413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제목 1">
            <a:extLst>
              <a:ext uri="{FF2B5EF4-FFF2-40B4-BE49-F238E27FC236}">
                <a16:creationId xmlns:a16="http://schemas.microsoft.com/office/drawing/2014/main" id="{BC7B062F-6CAB-4BD9-8A18-7F7BD3C22E7E}"/>
              </a:ext>
            </a:extLst>
          </p:cNvPr>
          <p:cNvSpPr txBox="1">
            <a:spLocks/>
          </p:cNvSpPr>
          <p:nvPr/>
        </p:nvSpPr>
        <p:spPr>
          <a:xfrm>
            <a:off x="245705" y="152831"/>
            <a:ext cx="6431932" cy="573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800" dirty="0">
                <a:solidFill>
                  <a:srgbClr val="201A74"/>
                </a:solidFill>
                <a:latin typeface="+mj-ea"/>
              </a:rPr>
              <a:t>2-4. </a:t>
            </a:r>
            <a:r>
              <a:rPr lang="ko-KR" altLang="en-US" sz="2800" dirty="0">
                <a:solidFill>
                  <a:srgbClr val="201A74"/>
                </a:solidFill>
                <a:latin typeface="+mj-ea"/>
              </a:rPr>
              <a:t>선거인명부관리</a:t>
            </a:r>
            <a:r>
              <a:rPr lang="en-US" altLang="ko-KR" sz="2800" dirty="0">
                <a:solidFill>
                  <a:srgbClr val="201A74"/>
                </a:solidFill>
                <a:latin typeface="맑은 고딕" panose="020B0503020000020004" pitchFamily="50" charset="-127"/>
              </a:rPr>
              <a:t>_</a:t>
            </a:r>
            <a:r>
              <a:rPr lang="ko-KR" altLang="en-US" sz="1800" dirty="0">
                <a:solidFill>
                  <a:srgbClr val="201A74"/>
                </a:solidFill>
                <a:latin typeface="맑은 고딕" panose="020B0503020000020004" pitchFamily="50" charset="-127"/>
              </a:rPr>
              <a:t>선거인명부 등록</a:t>
            </a:r>
            <a:r>
              <a:rPr lang="en-US" altLang="ko-KR" sz="1800" dirty="0">
                <a:solidFill>
                  <a:srgbClr val="201A74"/>
                </a:solidFill>
                <a:latin typeface="맑은 고딕" panose="020B0503020000020004" pitchFamily="50" charset="-127"/>
              </a:rPr>
              <a:t>(</a:t>
            </a:r>
            <a:r>
              <a:rPr lang="ko-KR" altLang="en-US" sz="1800" dirty="0">
                <a:solidFill>
                  <a:srgbClr val="201A74"/>
                </a:solidFill>
                <a:latin typeface="맑은 고딕" panose="020B0503020000020004" pitchFamily="50" charset="-127"/>
              </a:rPr>
              <a:t>개별</a:t>
            </a:r>
            <a:r>
              <a:rPr lang="en-US" altLang="ko-KR" sz="1800" dirty="0">
                <a:solidFill>
                  <a:srgbClr val="201A74"/>
                </a:solidFill>
                <a:latin typeface="맑은 고딕" panose="020B0503020000020004" pitchFamily="50" charset="-127"/>
              </a:rPr>
              <a:t>)</a:t>
            </a:r>
            <a:endParaRPr lang="ko-KR" altLang="en-US" sz="1800" dirty="0">
              <a:solidFill>
                <a:srgbClr val="201A74"/>
              </a:solidFill>
              <a:latin typeface="+mj-ea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A2B4F2E-4FDF-42A8-90C3-D67C43B452E8}"/>
              </a:ext>
            </a:extLst>
          </p:cNvPr>
          <p:cNvSpPr txBox="1"/>
          <p:nvPr/>
        </p:nvSpPr>
        <p:spPr>
          <a:xfrm>
            <a:off x="7295160" y="1882035"/>
            <a:ext cx="3709670" cy="4140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>
                <a:latin typeface="+mn-ea"/>
              </a:rPr>
              <a:t>1.  </a:t>
            </a:r>
            <a:r>
              <a:rPr lang="ko-KR" altLang="en-US" sz="1600" b="1" dirty="0">
                <a:latin typeface="+mn-ea"/>
              </a:rPr>
              <a:t>선거인명부관리에서 등록버튼 선택</a:t>
            </a:r>
            <a:endParaRPr lang="en-US" altLang="ko-KR" sz="1600" b="1" dirty="0">
              <a:latin typeface="+mn-ea"/>
            </a:endParaRPr>
          </a:p>
        </p:txBody>
      </p: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B337C7E6-7CF6-4C67-9CC2-3F3A471F8424}"/>
              </a:ext>
            </a:extLst>
          </p:cNvPr>
          <p:cNvCxnSpPr>
            <a:cxnSpLocks/>
          </p:cNvCxnSpPr>
          <p:nvPr/>
        </p:nvCxnSpPr>
        <p:spPr>
          <a:xfrm>
            <a:off x="245705" y="3414309"/>
            <a:ext cx="11502607" cy="0"/>
          </a:xfrm>
          <a:prstGeom prst="line">
            <a:avLst/>
          </a:prstGeom>
          <a:ln w="6350">
            <a:solidFill>
              <a:schemeClr val="bg2">
                <a:lumMod val="75000"/>
              </a:schemeClr>
            </a:solidFill>
            <a:prstDash val="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A993191D-C4AC-481A-AE89-56BBBAFEB410}"/>
              </a:ext>
            </a:extLst>
          </p:cNvPr>
          <p:cNvSpPr/>
          <p:nvPr/>
        </p:nvSpPr>
        <p:spPr>
          <a:xfrm>
            <a:off x="5386878" y="2696247"/>
            <a:ext cx="317635" cy="15651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E5829DBD-1BDF-4BCF-8AEC-D989BB0089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571" y="1272426"/>
            <a:ext cx="5739064" cy="80413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6885E584-947E-40EB-86D9-808F31881D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571" y="3962328"/>
            <a:ext cx="5739064" cy="213063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A32B0CB-6203-4C9D-862A-CAB725AB7C46}"/>
              </a:ext>
            </a:extLst>
          </p:cNvPr>
          <p:cNvSpPr txBox="1"/>
          <p:nvPr/>
        </p:nvSpPr>
        <p:spPr>
          <a:xfrm>
            <a:off x="7295160" y="4286706"/>
            <a:ext cx="3613490" cy="1481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>
                <a:latin typeface="+mn-ea"/>
              </a:rPr>
              <a:t>2. </a:t>
            </a:r>
            <a:r>
              <a:rPr lang="ko-KR" altLang="en-US" sz="1600" b="1" dirty="0">
                <a:latin typeface="+mn-ea"/>
              </a:rPr>
              <a:t>인명부등록 </a:t>
            </a:r>
            <a:r>
              <a:rPr lang="en-US" altLang="ko-KR" sz="1600" b="1" dirty="0">
                <a:latin typeface="+mn-ea"/>
              </a:rPr>
              <a:t>- </a:t>
            </a:r>
            <a:r>
              <a:rPr lang="ko-KR" altLang="en-US" sz="1600" b="1" dirty="0">
                <a:latin typeface="+mn-ea"/>
              </a:rPr>
              <a:t>개별등록</a:t>
            </a:r>
            <a:br>
              <a:rPr lang="en-US" altLang="ko-KR" b="1" dirty="0">
                <a:latin typeface="+mn-ea"/>
              </a:rPr>
            </a:br>
            <a:r>
              <a:rPr lang="en-US" altLang="ko-KR" b="1" dirty="0">
                <a:latin typeface="+mn-ea"/>
              </a:rPr>
              <a:t>   </a:t>
            </a:r>
            <a:r>
              <a:rPr lang="en-US" altLang="ko-KR" sz="1400" b="1" dirty="0">
                <a:latin typeface="+mn-ea"/>
              </a:rPr>
              <a:t>① </a:t>
            </a:r>
            <a:r>
              <a:rPr lang="ko-KR" altLang="en-US" sz="1400" b="1" dirty="0" err="1">
                <a:latin typeface="+mn-ea"/>
              </a:rPr>
              <a:t>선거명</a:t>
            </a:r>
            <a:r>
              <a:rPr lang="ko-KR" altLang="en-US" sz="1400" b="1" dirty="0">
                <a:latin typeface="+mn-ea"/>
              </a:rPr>
              <a:t> 목록에서 해당선거 선택</a:t>
            </a:r>
            <a:br>
              <a:rPr lang="en-US" altLang="ko-KR" sz="1400" b="1" dirty="0">
                <a:latin typeface="+mn-ea"/>
              </a:rPr>
            </a:br>
            <a:r>
              <a:rPr lang="en-US" altLang="ko-KR" sz="1400" b="1" dirty="0">
                <a:latin typeface="+mn-ea"/>
              </a:rPr>
              <a:t>    ② </a:t>
            </a:r>
            <a:r>
              <a:rPr lang="ko-KR" altLang="en-US" sz="1400" b="1" dirty="0">
                <a:latin typeface="+mn-ea"/>
              </a:rPr>
              <a:t>등록방법 개별등록에 체크</a:t>
            </a:r>
            <a:br>
              <a:rPr lang="en-US" altLang="ko-KR" sz="1400" b="1" dirty="0">
                <a:latin typeface="+mn-ea"/>
              </a:rPr>
            </a:br>
            <a:r>
              <a:rPr lang="en-US" altLang="ko-KR" sz="1400" b="1" dirty="0">
                <a:latin typeface="+mn-ea"/>
              </a:rPr>
              <a:t>    ③ </a:t>
            </a:r>
            <a:r>
              <a:rPr lang="ko-KR" altLang="en-US" sz="1400" b="1" dirty="0">
                <a:latin typeface="+mn-ea"/>
              </a:rPr>
              <a:t>학년</a:t>
            </a:r>
            <a:r>
              <a:rPr lang="en-US" altLang="ko-KR" sz="1400" b="1" dirty="0">
                <a:latin typeface="+mn-ea"/>
              </a:rPr>
              <a:t>/</a:t>
            </a:r>
            <a:r>
              <a:rPr lang="ko-KR" altLang="en-US" sz="1400" b="1" dirty="0">
                <a:latin typeface="+mn-ea"/>
              </a:rPr>
              <a:t>반</a:t>
            </a:r>
            <a:r>
              <a:rPr lang="en-US" altLang="ko-KR" sz="1400" b="1" dirty="0">
                <a:latin typeface="+mn-ea"/>
              </a:rPr>
              <a:t>/</a:t>
            </a:r>
            <a:r>
              <a:rPr lang="ko-KR" altLang="en-US" sz="1400" b="1" dirty="0">
                <a:latin typeface="+mn-ea"/>
              </a:rPr>
              <a:t>번호</a:t>
            </a:r>
            <a:r>
              <a:rPr lang="en-US" altLang="ko-KR" sz="1400" b="1" dirty="0">
                <a:latin typeface="+mn-ea"/>
              </a:rPr>
              <a:t>/</a:t>
            </a:r>
            <a:r>
              <a:rPr lang="ko-KR" altLang="en-US" sz="1400" b="1" dirty="0">
                <a:latin typeface="+mn-ea"/>
              </a:rPr>
              <a:t>이름정보 입력 후 등록</a:t>
            </a:r>
            <a:endParaRPr lang="en-US" altLang="ko-KR" b="1" dirty="0">
              <a:latin typeface="+mn-ea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68834DF-62FE-4559-B145-9581D90DCA2C}"/>
              </a:ext>
            </a:extLst>
          </p:cNvPr>
          <p:cNvSpPr txBox="1"/>
          <p:nvPr/>
        </p:nvSpPr>
        <p:spPr>
          <a:xfrm>
            <a:off x="8178522" y="270470"/>
            <a:ext cx="3569790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solidFill>
                  <a:srgbClr val="C00000"/>
                </a:solidFill>
                <a:latin typeface="+mn-ea"/>
              </a:rPr>
              <a:t>* </a:t>
            </a:r>
            <a:r>
              <a:rPr lang="ko-KR" altLang="en-US" sz="1600" b="1" dirty="0">
                <a:solidFill>
                  <a:srgbClr val="C00000"/>
                </a:solidFill>
                <a:latin typeface="+mn-ea"/>
              </a:rPr>
              <a:t>인명부등록은 관리자선생님만 가능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B6C9F410-74FE-498B-9317-909F6095F06C}"/>
              </a:ext>
            </a:extLst>
          </p:cNvPr>
          <p:cNvSpPr/>
          <p:nvPr/>
        </p:nvSpPr>
        <p:spPr>
          <a:xfrm>
            <a:off x="1018440" y="4297905"/>
            <a:ext cx="2135821" cy="30063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 w="28575">
                <a:solidFill>
                  <a:schemeClr val="tx1"/>
                </a:solidFill>
              </a:ln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3120D951-D9AE-4B93-8DDE-7447C2081489}"/>
              </a:ext>
            </a:extLst>
          </p:cNvPr>
          <p:cNvSpPr/>
          <p:nvPr/>
        </p:nvSpPr>
        <p:spPr>
          <a:xfrm>
            <a:off x="5925878" y="5807498"/>
            <a:ext cx="340698" cy="28546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4DBAA2CD-EF48-46AC-81F6-34E96FF230D2}"/>
              </a:ext>
            </a:extLst>
          </p:cNvPr>
          <p:cNvCxnSpPr>
            <a:cxnSpLocks/>
          </p:cNvCxnSpPr>
          <p:nvPr/>
        </p:nvCxnSpPr>
        <p:spPr>
          <a:xfrm flipH="1">
            <a:off x="5545696" y="2852758"/>
            <a:ext cx="1" cy="100617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6999E186-155A-4672-AED5-68F216B7EB99}"/>
              </a:ext>
            </a:extLst>
          </p:cNvPr>
          <p:cNvSpPr/>
          <p:nvPr/>
        </p:nvSpPr>
        <p:spPr>
          <a:xfrm>
            <a:off x="1018440" y="4766462"/>
            <a:ext cx="2135821" cy="101611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 w="28575">
                <a:solidFill>
                  <a:schemeClr val="tx1"/>
                </a:solidFill>
              </a:ln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9679EFFE-1A20-434E-AE7E-B733B2C4A84D}"/>
              </a:ext>
            </a:extLst>
          </p:cNvPr>
          <p:cNvSpPr/>
          <p:nvPr/>
        </p:nvSpPr>
        <p:spPr>
          <a:xfrm>
            <a:off x="579822" y="4229206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>
                <a:ln w="28575">
                  <a:noFill/>
                </a:ln>
                <a:solidFill>
                  <a:srgbClr val="FF0000"/>
                </a:solidFill>
              </a:rPr>
              <a:t>①</a:t>
            </a:r>
            <a:endParaRPr lang="ko-KR" altLang="en-US" dirty="0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B143E451-C5C3-43FF-A01D-C138B6F0C225}"/>
              </a:ext>
            </a:extLst>
          </p:cNvPr>
          <p:cNvSpPr/>
          <p:nvPr/>
        </p:nvSpPr>
        <p:spPr>
          <a:xfrm>
            <a:off x="4632699" y="4229206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②</a:t>
            </a:r>
            <a:endParaRPr lang="ko-KR" altLang="en-US" dirty="0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43C86472-80D6-489F-AFE9-B8E1FE8944EC}"/>
              </a:ext>
            </a:extLst>
          </p:cNvPr>
          <p:cNvSpPr/>
          <p:nvPr/>
        </p:nvSpPr>
        <p:spPr>
          <a:xfrm>
            <a:off x="5048197" y="4295948"/>
            <a:ext cx="581206" cy="30258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EC8C157E-423F-47C9-8BCC-DFBD1F6178E2}"/>
              </a:ext>
            </a:extLst>
          </p:cNvPr>
          <p:cNvSpPr/>
          <p:nvPr/>
        </p:nvSpPr>
        <p:spPr>
          <a:xfrm>
            <a:off x="578123" y="4680750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③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864470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2AA790D3-1E84-48C4-9B0A-385FD105E5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571" y="2089047"/>
            <a:ext cx="5739064" cy="80413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제목 1">
            <a:extLst>
              <a:ext uri="{FF2B5EF4-FFF2-40B4-BE49-F238E27FC236}">
                <a16:creationId xmlns:a16="http://schemas.microsoft.com/office/drawing/2014/main" id="{BC7B062F-6CAB-4BD9-8A18-7F7BD3C22E7E}"/>
              </a:ext>
            </a:extLst>
          </p:cNvPr>
          <p:cNvSpPr txBox="1">
            <a:spLocks/>
          </p:cNvSpPr>
          <p:nvPr/>
        </p:nvSpPr>
        <p:spPr>
          <a:xfrm>
            <a:off x="245705" y="152831"/>
            <a:ext cx="6431932" cy="573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800" dirty="0">
                <a:solidFill>
                  <a:srgbClr val="201A74"/>
                </a:solidFill>
                <a:latin typeface="+mj-ea"/>
              </a:rPr>
              <a:t>2-4. </a:t>
            </a:r>
            <a:r>
              <a:rPr lang="ko-KR" altLang="en-US" sz="2800" dirty="0">
                <a:solidFill>
                  <a:srgbClr val="201A74"/>
                </a:solidFill>
                <a:latin typeface="+mj-ea"/>
              </a:rPr>
              <a:t>선거인명부관리</a:t>
            </a:r>
            <a:r>
              <a:rPr lang="en-US" altLang="ko-KR" sz="2800" dirty="0">
                <a:solidFill>
                  <a:srgbClr val="201A74"/>
                </a:solidFill>
                <a:latin typeface="맑은 고딕" panose="020B0503020000020004" pitchFamily="50" charset="-127"/>
              </a:rPr>
              <a:t>_</a:t>
            </a:r>
            <a:r>
              <a:rPr lang="ko-KR" altLang="en-US" sz="1800" dirty="0">
                <a:solidFill>
                  <a:srgbClr val="201A74"/>
                </a:solidFill>
                <a:latin typeface="맑은 고딕" panose="020B0503020000020004" pitchFamily="50" charset="-127"/>
              </a:rPr>
              <a:t>선거인명부 등록</a:t>
            </a:r>
            <a:r>
              <a:rPr lang="en-US" altLang="ko-KR" sz="1800" dirty="0">
                <a:solidFill>
                  <a:srgbClr val="201A74"/>
                </a:solidFill>
                <a:latin typeface="맑은 고딕" panose="020B0503020000020004" pitchFamily="50" charset="-127"/>
              </a:rPr>
              <a:t>(</a:t>
            </a:r>
            <a:r>
              <a:rPr lang="ko-KR" altLang="en-US" sz="1800" dirty="0">
                <a:solidFill>
                  <a:srgbClr val="201A74"/>
                </a:solidFill>
                <a:latin typeface="맑은 고딕" panose="020B0503020000020004" pitchFamily="50" charset="-127"/>
              </a:rPr>
              <a:t>일괄</a:t>
            </a:r>
            <a:r>
              <a:rPr lang="en-US" altLang="ko-KR" sz="1800" dirty="0">
                <a:solidFill>
                  <a:srgbClr val="201A74"/>
                </a:solidFill>
                <a:latin typeface="맑은 고딕" panose="020B0503020000020004" pitchFamily="50" charset="-127"/>
              </a:rPr>
              <a:t>)</a:t>
            </a:r>
            <a:endParaRPr lang="ko-KR" altLang="en-US" sz="1800" dirty="0">
              <a:solidFill>
                <a:srgbClr val="201A74"/>
              </a:solidFill>
              <a:latin typeface="+mj-ea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A2B4F2E-4FDF-42A8-90C3-D67C43B452E8}"/>
              </a:ext>
            </a:extLst>
          </p:cNvPr>
          <p:cNvSpPr txBox="1"/>
          <p:nvPr/>
        </p:nvSpPr>
        <p:spPr>
          <a:xfrm>
            <a:off x="6766736" y="1882035"/>
            <a:ext cx="3709670" cy="4140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>
                <a:latin typeface="+mn-ea"/>
              </a:rPr>
              <a:t>1.  </a:t>
            </a:r>
            <a:r>
              <a:rPr lang="ko-KR" altLang="en-US" sz="1600" b="1" dirty="0">
                <a:latin typeface="+mn-ea"/>
              </a:rPr>
              <a:t>선거인명부관리에서 등록버튼 선택</a:t>
            </a:r>
            <a:endParaRPr lang="en-US" altLang="ko-KR" sz="1600" b="1" dirty="0">
              <a:latin typeface="+mn-ea"/>
            </a:endParaRPr>
          </a:p>
        </p:txBody>
      </p: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B337C7E6-7CF6-4C67-9CC2-3F3A471F8424}"/>
              </a:ext>
            </a:extLst>
          </p:cNvPr>
          <p:cNvCxnSpPr>
            <a:cxnSpLocks/>
          </p:cNvCxnSpPr>
          <p:nvPr/>
        </p:nvCxnSpPr>
        <p:spPr>
          <a:xfrm>
            <a:off x="245705" y="3414309"/>
            <a:ext cx="11502607" cy="0"/>
          </a:xfrm>
          <a:prstGeom prst="line">
            <a:avLst/>
          </a:prstGeom>
          <a:ln w="6350">
            <a:solidFill>
              <a:schemeClr val="bg2">
                <a:lumMod val="75000"/>
              </a:schemeClr>
            </a:solidFill>
            <a:prstDash val="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A993191D-C4AC-481A-AE89-56BBBAFEB410}"/>
              </a:ext>
            </a:extLst>
          </p:cNvPr>
          <p:cNvSpPr/>
          <p:nvPr/>
        </p:nvSpPr>
        <p:spPr>
          <a:xfrm>
            <a:off x="5386878" y="2696247"/>
            <a:ext cx="317635" cy="15651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E5829DBD-1BDF-4BCF-8AEC-D989BB0089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571" y="1272426"/>
            <a:ext cx="5739064" cy="80413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5238C780-9170-4DA8-ADCC-CDE2CE4099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726" y="3894243"/>
            <a:ext cx="5739906" cy="214537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2" name="직사각형 21">
            <a:extLst>
              <a:ext uri="{FF2B5EF4-FFF2-40B4-BE49-F238E27FC236}">
                <a16:creationId xmlns:a16="http://schemas.microsoft.com/office/drawing/2014/main" id="{155007E0-EC58-491C-B774-821FAEFB68AE}"/>
              </a:ext>
            </a:extLst>
          </p:cNvPr>
          <p:cNvSpPr/>
          <p:nvPr/>
        </p:nvSpPr>
        <p:spPr>
          <a:xfrm>
            <a:off x="1026830" y="4277517"/>
            <a:ext cx="2100932" cy="35281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 w="28575">
                <a:solidFill>
                  <a:schemeClr val="tx1"/>
                </a:solidFill>
              </a:ln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302CC7DC-CB41-4509-9731-B98503EA3C29}"/>
              </a:ext>
            </a:extLst>
          </p:cNvPr>
          <p:cNvSpPr/>
          <p:nvPr/>
        </p:nvSpPr>
        <p:spPr>
          <a:xfrm>
            <a:off x="5002605" y="4711124"/>
            <a:ext cx="748627" cy="30463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 w="28575">
                <a:solidFill>
                  <a:schemeClr val="tx1"/>
                </a:solidFill>
              </a:ln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87A06F17-0244-4343-A832-0600C4EF903B}"/>
              </a:ext>
            </a:extLst>
          </p:cNvPr>
          <p:cNvSpPr/>
          <p:nvPr/>
        </p:nvSpPr>
        <p:spPr>
          <a:xfrm>
            <a:off x="435938" y="4235886"/>
            <a:ext cx="4154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>
                <a:ln w="28575">
                  <a:noFill/>
                </a:ln>
                <a:solidFill>
                  <a:srgbClr val="FF0000"/>
                </a:solidFill>
              </a:rPr>
              <a:t>①</a:t>
            </a:r>
            <a:endParaRPr lang="ko-KR" altLang="en-US" dirty="0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A0324F3E-A517-4CED-B7DA-5975CD6081A2}"/>
              </a:ext>
            </a:extLst>
          </p:cNvPr>
          <p:cNvSpPr/>
          <p:nvPr/>
        </p:nvSpPr>
        <p:spPr>
          <a:xfrm>
            <a:off x="5289015" y="3925046"/>
            <a:ext cx="4154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②</a:t>
            </a:r>
            <a:endParaRPr lang="ko-KR" altLang="en-US" dirty="0"/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A862FB82-6F8C-4878-9886-F38F04968BD4}"/>
              </a:ext>
            </a:extLst>
          </p:cNvPr>
          <p:cNvSpPr/>
          <p:nvPr/>
        </p:nvSpPr>
        <p:spPr>
          <a:xfrm>
            <a:off x="5545695" y="4302629"/>
            <a:ext cx="581206" cy="30258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4E4E3917-36FF-4459-893E-A1D01B76F94C}"/>
              </a:ext>
            </a:extLst>
          </p:cNvPr>
          <p:cNvSpPr/>
          <p:nvPr/>
        </p:nvSpPr>
        <p:spPr>
          <a:xfrm>
            <a:off x="4587116" y="4633288"/>
            <a:ext cx="4154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③</a:t>
            </a:r>
            <a:endParaRPr lang="ko-KR" altLang="en-US" dirty="0"/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CA6D3211-BC95-4663-B808-5217700152A5}"/>
              </a:ext>
            </a:extLst>
          </p:cNvPr>
          <p:cNvSpPr/>
          <p:nvPr/>
        </p:nvSpPr>
        <p:spPr>
          <a:xfrm>
            <a:off x="5927747" y="4966931"/>
            <a:ext cx="4154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④</a:t>
            </a:r>
            <a:endParaRPr lang="ko-KR" altLang="en-US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688BA8B-508A-4518-9D7B-7D54CA5846FE}"/>
              </a:ext>
            </a:extLst>
          </p:cNvPr>
          <p:cNvSpPr txBox="1"/>
          <p:nvPr/>
        </p:nvSpPr>
        <p:spPr>
          <a:xfrm>
            <a:off x="6766736" y="3649524"/>
            <a:ext cx="4920642" cy="27283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>
                <a:latin typeface="+mn-ea"/>
              </a:rPr>
              <a:t>2. </a:t>
            </a:r>
            <a:r>
              <a:rPr lang="ko-KR" altLang="en-US" sz="1600" b="1" dirty="0">
                <a:latin typeface="+mn-ea"/>
              </a:rPr>
              <a:t>인명부등록 </a:t>
            </a:r>
            <a:r>
              <a:rPr lang="en-US" altLang="ko-KR" sz="1600" b="1" dirty="0">
                <a:latin typeface="+mn-ea"/>
              </a:rPr>
              <a:t>– </a:t>
            </a:r>
            <a:r>
              <a:rPr lang="ko-KR" altLang="en-US" sz="1600" b="1" dirty="0">
                <a:latin typeface="+mn-ea"/>
              </a:rPr>
              <a:t>일괄등록</a:t>
            </a:r>
            <a:br>
              <a:rPr lang="en-US" altLang="ko-KR" b="1" dirty="0">
                <a:latin typeface="+mn-ea"/>
              </a:rPr>
            </a:br>
            <a:r>
              <a:rPr lang="en-US" altLang="ko-KR" b="1" dirty="0">
                <a:latin typeface="+mn-ea"/>
              </a:rPr>
              <a:t>   </a:t>
            </a:r>
            <a:r>
              <a:rPr lang="en-US" altLang="ko-KR" sz="1400" b="1" dirty="0">
                <a:latin typeface="+mn-ea"/>
              </a:rPr>
              <a:t>① </a:t>
            </a:r>
            <a:r>
              <a:rPr lang="ko-KR" altLang="en-US" sz="1400" b="1" dirty="0" err="1">
                <a:latin typeface="+mn-ea"/>
              </a:rPr>
              <a:t>선거명</a:t>
            </a:r>
            <a:r>
              <a:rPr lang="ko-KR" altLang="en-US" sz="1400" b="1" dirty="0">
                <a:latin typeface="+mn-ea"/>
              </a:rPr>
              <a:t> 목록에서 해당선거 선택</a:t>
            </a:r>
            <a:br>
              <a:rPr lang="en-US" altLang="ko-KR" sz="1400" b="1" dirty="0">
                <a:latin typeface="+mn-ea"/>
              </a:rPr>
            </a:br>
            <a:r>
              <a:rPr lang="en-US" altLang="ko-KR" sz="1400" b="1" dirty="0">
                <a:latin typeface="+mn-ea"/>
              </a:rPr>
              <a:t>    ② </a:t>
            </a:r>
            <a:r>
              <a:rPr lang="ko-KR" altLang="en-US" sz="1400" b="1" dirty="0">
                <a:latin typeface="+mn-ea"/>
              </a:rPr>
              <a:t>등록방법 일괄등록에 체크</a:t>
            </a:r>
            <a:br>
              <a:rPr lang="en-US" altLang="ko-KR" sz="1400" b="1" dirty="0">
                <a:latin typeface="+mn-ea"/>
              </a:rPr>
            </a:br>
            <a:r>
              <a:rPr lang="en-US" altLang="ko-KR" sz="1400" b="1" dirty="0">
                <a:latin typeface="+mn-ea"/>
              </a:rPr>
              <a:t>    ③ </a:t>
            </a:r>
            <a:r>
              <a:rPr lang="ko-KR" altLang="en-US" sz="1400" b="1" dirty="0">
                <a:latin typeface="+mn-ea"/>
              </a:rPr>
              <a:t>하단 선거인명부 양식다운 후 형식에 맞게 작성</a:t>
            </a:r>
            <a:endParaRPr lang="en-US" altLang="ko-KR" sz="14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400" b="1" dirty="0">
                <a:latin typeface="+mn-ea"/>
              </a:rPr>
              <a:t>     </a:t>
            </a:r>
            <a:r>
              <a:rPr lang="en-US" altLang="ko-KR" sz="1400" b="1" dirty="0">
                <a:latin typeface="+mn-ea"/>
              </a:rPr>
              <a:t>**</a:t>
            </a:r>
            <a:r>
              <a:rPr lang="ko-KR" altLang="en-US" sz="1400" b="1" dirty="0">
                <a:latin typeface="+mn-ea"/>
              </a:rPr>
              <a:t> 작성 완료된 엑셀파일을 </a:t>
            </a:r>
            <a:r>
              <a:rPr lang="ko-KR" altLang="en-US" sz="1400" b="1" dirty="0" err="1">
                <a:latin typeface="+mn-ea"/>
              </a:rPr>
              <a:t>다른이름으로</a:t>
            </a:r>
            <a:r>
              <a:rPr lang="ko-KR" altLang="en-US" sz="1400" b="1" dirty="0">
                <a:latin typeface="+mn-ea"/>
              </a:rPr>
              <a:t> 저장</a:t>
            </a:r>
            <a:endParaRPr lang="en-US" altLang="ko-KR" sz="14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latin typeface="+mn-ea"/>
              </a:rPr>
              <a:t>          반드시 파일형식을 </a:t>
            </a:r>
            <a:r>
              <a:rPr lang="ko-KR" altLang="en-US" sz="1200" b="1" dirty="0">
                <a:solidFill>
                  <a:srgbClr val="990000"/>
                </a:solidFill>
                <a:latin typeface="+mn-ea"/>
              </a:rPr>
              <a:t>텍스트</a:t>
            </a:r>
            <a:r>
              <a:rPr lang="en-US" altLang="ko-KR" sz="1200" b="1" dirty="0">
                <a:solidFill>
                  <a:srgbClr val="990000"/>
                </a:solidFill>
                <a:latin typeface="+mn-ea"/>
              </a:rPr>
              <a:t>(</a:t>
            </a:r>
            <a:r>
              <a:rPr lang="ko-KR" altLang="en-US" sz="1200" b="1" dirty="0">
                <a:solidFill>
                  <a:srgbClr val="990000"/>
                </a:solidFill>
                <a:latin typeface="+mn-ea"/>
              </a:rPr>
              <a:t>탭으로 분리</a:t>
            </a:r>
            <a:r>
              <a:rPr lang="en-US" altLang="ko-KR" sz="1200" b="1" dirty="0">
                <a:solidFill>
                  <a:srgbClr val="990000"/>
                </a:solidFill>
                <a:latin typeface="+mn-ea"/>
              </a:rPr>
              <a:t>)(*.txt)</a:t>
            </a:r>
            <a:r>
              <a:rPr lang="ko-KR" altLang="en-US" sz="1200" b="1" dirty="0">
                <a:solidFill>
                  <a:srgbClr val="CF3E3E"/>
                </a:solidFill>
                <a:latin typeface="+mn-ea"/>
              </a:rPr>
              <a:t> </a:t>
            </a:r>
            <a:r>
              <a:rPr lang="ko-KR" altLang="en-US" sz="1200" dirty="0">
                <a:latin typeface="+mn-ea"/>
              </a:rPr>
              <a:t>형식으로 저장</a:t>
            </a:r>
            <a:endParaRPr lang="en-US" altLang="ko-KR" sz="12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400" b="1" dirty="0">
                <a:latin typeface="+mn-ea"/>
              </a:rPr>
              <a:t>    ④ 텍스트형식으로 저장한 파일을 첨부한 후</a:t>
            </a:r>
            <a:endParaRPr lang="en-US" altLang="ko-KR" sz="14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       </a:t>
            </a:r>
            <a:r>
              <a:rPr lang="ko-KR" altLang="en-US" sz="1400" b="1" dirty="0">
                <a:latin typeface="+mn-ea"/>
              </a:rPr>
              <a:t> 선거인명부 일괄등록 클릭</a:t>
            </a:r>
            <a:endParaRPr lang="en-US" altLang="ko-KR" b="1" dirty="0">
              <a:latin typeface="+mn-ea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BF08571A-536A-4B30-BFCC-1E4281A52336}"/>
              </a:ext>
            </a:extLst>
          </p:cNvPr>
          <p:cNvSpPr/>
          <p:nvPr/>
        </p:nvSpPr>
        <p:spPr>
          <a:xfrm>
            <a:off x="5752928" y="4711123"/>
            <a:ext cx="748627" cy="30258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 w="28575">
                <a:solidFill>
                  <a:schemeClr val="tx1"/>
                </a:solidFill>
              </a:ln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585A8CC-DB67-407D-B3A9-4B3012CF4310}"/>
              </a:ext>
            </a:extLst>
          </p:cNvPr>
          <p:cNvSpPr txBox="1"/>
          <p:nvPr/>
        </p:nvSpPr>
        <p:spPr>
          <a:xfrm>
            <a:off x="8178522" y="270470"/>
            <a:ext cx="3569790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solidFill>
                  <a:srgbClr val="C00000"/>
                </a:solidFill>
                <a:latin typeface="+mn-ea"/>
              </a:rPr>
              <a:t>* </a:t>
            </a:r>
            <a:r>
              <a:rPr lang="ko-KR" altLang="en-US" sz="1600" b="1" dirty="0">
                <a:solidFill>
                  <a:srgbClr val="C00000"/>
                </a:solidFill>
                <a:latin typeface="+mn-ea"/>
              </a:rPr>
              <a:t>인명부등록은 관리자선생님만 가능</a:t>
            </a:r>
          </a:p>
        </p:txBody>
      </p: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94961E74-6450-4F9C-8B27-9A47DA5CB7D3}"/>
              </a:ext>
            </a:extLst>
          </p:cNvPr>
          <p:cNvCxnSpPr>
            <a:cxnSpLocks/>
          </p:cNvCxnSpPr>
          <p:nvPr/>
        </p:nvCxnSpPr>
        <p:spPr>
          <a:xfrm flipH="1">
            <a:off x="5545696" y="2852758"/>
            <a:ext cx="1" cy="100617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꺾인 연결선 10">
            <a:extLst>
              <a:ext uri="{FF2B5EF4-FFF2-40B4-BE49-F238E27FC236}">
                <a16:creationId xmlns:a16="http://schemas.microsoft.com/office/drawing/2014/main" id="{4ADF8D1C-25DE-4FCF-8B78-8E4856F9B8BE}"/>
              </a:ext>
            </a:extLst>
          </p:cNvPr>
          <p:cNvCxnSpPr/>
          <p:nvPr/>
        </p:nvCxnSpPr>
        <p:spPr>
          <a:xfrm flipV="1">
            <a:off x="9496142" y="4735268"/>
            <a:ext cx="504056" cy="126014"/>
          </a:xfrm>
          <a:prstGeom prst="bentConnector3">
            <a:avLst>
              <a:gd name="adj1" fmla="val 102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899CDC19-6F11-4FB6-B825-56BFAFAE00F9}"/>
              </a:ext>
            </a:extLst>
          </p:cNvPr>
          <p:cNvSpPr txBox="1"/>
          <p:nvPr/>
        </p:nvSpPr>
        <p:spPr>
          <a:xfrm>
            <a:off x="9994446" y="4599672"/>
            <a:ext cx="21472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dirty="0">
                <a:solidFill>
                  <a:schemeClr val="accent3">
                    <a:lumMod val="50000"/>
                  </a:schemeClr>
                </a:solidFill>
              </a:rPr>
              <a:t>다음페이지에 상세설명 있어요</a:t>
            </a:r>
            <a:r>
              <a:rPr lang="en-US" altLang="ko-KR" sz="1000" b="1" dirty="0">
                <a:solidFill>
                  <a:schemeClr val="accent3">
                    <a:lumMod val="50000"/>
                  </a:schemeClr>
                </a:solidFill>
              </a:rPr>
              <a:t>^^</a:t>
            </a:r>
            <a:endParaRPr lang="ko-KR" altLang="en-US" sz="10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14049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BC7B062F-6CAB-4BD9-8A18-7F7BD3C22E7E}"/>
              </a:ext>
            </a:extLst>
          </p:cNvPr>
          <p:cNvSpPr txBox="1">
            <a:spLocks/>
          </p:cNvSpPr>
          <p:nvPr/>
        </p:nvSpPr>
        <p:spPr>
          <a:xfrm>
            <a:off x="245705" y="152831"/>
            <a:ext cx="6431932" cy="573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800" dirty="0">
                <a:solidFill>
                  <a:srgbClr val="201A74"/>
                </a:solidFill>
                <a:latin typeface="+mj-ea"/>
              </a:rPr>
              <a:t>2-4. </a:t>
            </a:r>
            <a:r>
              <a:rPr lang="ko-KR" altLang="en-US" sz="2800" dirty="0">
                <a:solidFill>
                  <a:srgbClr val="201A74"/>
                </a:solidFill>
                <a:latin typeface="+mj-ea"/>
              </a:rPr>
              <a:t>선거인명부관리</a:t>
            </a:r>
            <a:r>
              <a:rPr lang="en-US" altLang="ko-KR" sz="2800" dirty="0">
                <a:solidFill>
                  <a:srgbClr val="201A74"/>
                </a:solidFill>
                <a:latin typeface="맑은 고딕" panose="020B0503020000020004" pitchFamily="50" charset="-127"/>
              </a:rPr>
              <a:t>_</a:t>
            </a:r>
            <a:r>
              <a:rPr lang="ko-KR" altLang="en-US" sz="1800" dirty="0">
                <a:solidFill>
                  <a:srgbClr val="201A74"/>
                </a:solidFill>
                <a:latin typeface="맑은 고딕" panose="020B0503020000020004" pitchFamily="50" charset="-127"/>
              </a:rPr>
              <a:t>선거인명부 등록</a:t>
            </a:r>
            <a:r>
              <a:rPr lang="en-US" altLang="ko-KR" sz="1800" dirty="0">
                <a:solidFill>
                  <a:srgbClr val="201A74"/>
                </a:solidFill>
                <a:latin typeface="맑은 고딕" panose="020B0503020000020004" pitchFamily="50" charset="-127"/>
              </a:rPr>
              <a:t>(</a:t>
            </a:r>
            <a:r>
              <a:rPr lang="ko-KR" altLang="en-US" sz="1800" dirty="0">
                <a:solidFill>
                  <a:srgbClr val="201A74"/>
                </a:solidFill>
                <a:latin typeface="맑은 고딕" panose="020B0503020000020004" pitchFamily="50" charset="-127"/>
              </a:rPr>
              <a:t>일괄</a:t>
            </a:r>
            <a:r>
              <a:rPr lang="en-US" altLang="ko-KR" sz="1800" dirty="0">
                <a:solidFill>
                  <a:srgbClr val="201A74"/>
                </a:solidFill>
                <a:latin typeface="맑은 고딕" panose="020B0503020000020004" pitchFamily="50" charset="-127"/>
              </a:rPr>
              <a:t>)</a:t>
            </a:r>
            <a:endParaRPr lang="ko-KR" altLang="en-US" sz="1800" dirty="0">
              <a:solidFill>
                <a:srgbClr val="201A74"/>
              </a:solidFill>
              <a:latin typeface="+mj-ea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585A8CC-DB67-407D-B3A9-4B3012CF4310}"/>
              </a:ext>
            </a:extLst>
          </p:cNvPr>
          <p:cNvSpPr txBox="1"/>
          <p:nvPr/>
        </p:nvSpPr>
        <p:spPr>
          <a:xfrm>
            <a:off x="8178522" y="270470"/>
            <a:ext cx="3569790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solidFill>
                  <a:srgbClr val="C00000"/>
                </a:solidFill>
                <a:latin typeface="+mn-ea"/>
              </a:rPr>
              <a:t>* </a:t>
            </a:r>
            <a:r>
              <a:rPr lang="ko-KR" altLang="en-US" sz="1600" b="1" dirty="0">
                <a:solidFill>
                  <a:srgbClr val="C00000"/>
                </a:solidFill>
                <a:latin typeface="+mn-ea"/>
              </a:rPr>
              <a:t>인명부등록은 관리자선생님만 가능</a:t>
            </a: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02DDC346-6AA4-49BD-8D38-7E1252E3DBDA}"/>
              </a:ext>
            </a:extLst>
          </p:cNvPr>
          <p:cNvCxnSpPr>
            <a:cxnSpLocks/>
          </p:cNvCxnSpPr>
          <p:nvPr/>
        </p:nvCxnSpPr>
        <p:spPr>
          <a:xfrm>
            <a:off x="5972665" y="1016950"/>
            <a:ext cx="0" cy="5671097"/>
          </a:xfrm>
          <a:prstGeom prst="line">
            <a:avLst/>
          </a:prstGeom>
          <a:ln w="6350">
            <a:solidFill>
              <a:schemeClr val="bg2">
                <a:lumMod val="75000"/>
              </a:schemeClr>
            </a:solidFill>
            <a:prstDash val="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29" name="그림 28">
            <a:extLst>
              <a:ext uri="{FF2B5EF4-FFF2-40B4-BE49-F238E27FC236}">
                <a16:creationId xmlns:a16="http://schemas.microsoft.com/office/drawing/2014/main" id="{5500E085-9E37-4238-AA9F-432F3E96F4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22" y="1689088"/>
            <a:ext cx="5161178" cy="3665560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4F157465-DD4D-4C9F-B178-CFCCC22043F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189"/>
          <a:stretch/>
        </p:blipFill>
        <p:spPr>
          <a:xfrm>
            <a:off x="1156283" y="862415"/>
            <a:ext cx="2526482" cy="69793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DBA11981-E482-4AEE-87B5-0578046B1703}"/>
              </a:ext>
            </a:extLst>
          </p:cNvPr>
          <p:cNvSpPr txBox="1"/>
          <p:nvPr/>
        </p:nvSpPr>
        <p:spPr>
          <a:xfrm>
            <a:off x="484304" y="832570"/>
            <a:ext cx="6719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solidFill>
                  <a:srgbClr val="C00000"/>
                </a:solidFill>
                <a:latin typeface="+mn-ea"/>
              </a:rPr>
              <a:t>(</a:t>
            </a:r>
            <a:r>
              <a:rPr lang="ko-KR" altLang="en-US" sz="1400" b="1" dirty="0">
                <a:solidFill>
                  <a:srgbClr val="C00000"/>
                </a:solidFill>
                <a:latin typeface="+mn-ea"/>
              </a:rPr>
              <a:t>예시</a:t>
            </a:r>
            <a:r>
              <a:rPr lang="en-US" altLang="ko-KR" sz="1400" b="1" dirty="0">
                <a:solidFill>
                  <a:srgbClr val="C00000"/>
                </a:solidFill>
                <a:latin typeface="+mn-ea"/>
              </a:rPr>
              <a:t>)</a:t>
            </a:r>
            <a:endParaRPr lang="ko-KR" altLang="en-US" sz="14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A1D19248-B708-4144-A33D-847799A99A67}"/>
              </a:ext>
            </a:extLst>
          </p:cNvPr>
          <p:cNvSpPr/>
          <p:nvPr/>
        </p:nvSpPr>
        <p:spPr>
          <a:xfrm>
            <a:off x="1451295" y="5050171"/>
            <a:ext cx="4060271" cy="12583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 w="28575">
                <a:solidFill>
                  <a:schemeClr val="tx1"/>
                </a:solidFill>
              </a:ln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98CA87E-FCE8-4661-A123-0DA536ABE74F}"/>
              </a:ext>
            </a:extLst>
          </p:cNvPr>
          <p:cNvSpPr txBox="1"/>
          <p:nvPr/>
        </p:nvSpPr>
        <p:spPr>
          <a:xfrm>
            <a:off x="504622" y="5361788"/>
            <a:ext cx="5161167" cy="1343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>
                <a:latin typeface="+mn-ea"/>
              </a:rPr>
              <a:t>다운받은 인명부양식파일에 </a:t>
            </a:r>
            <a:r>
              <a:rPr lang="ko-KR" altLang="en-US" sz="1400" b="1" dirty="0" err="1">
                <a:latin typeface="+mn-ea"/>
              </a:rPr>
              <a:t>예시와같이</a:t>
            </a:r>
            <a:r>
              <a:rPr lang="ko-KR" altLang="en-US" sz="1400" b="1" dirty="0">
                <a:latin typeface="+mn-ea"/>
              </a:rPr>
              <a:t> 투표인명부 작성 </a:t>
            </a:r>
            <a:r>
              <a:rPr lang="en-US" altLang="ko-KR" sz="1400" b="1" dirty="0">
                <a:latin typeface="+mn-ea"/>
              </a:rPr>
              <a:t>(</a:t>
            </a:r>
            <a:r>
              <a:rPr lang="ko-KR" altLang="en-US" sz="1400" b="1" dirty="0">
                <a:latin typeface="+mn-ea"/>
              </a:rPr>
              <a:t>모든 투표권자의 정보 입력</a:t>
            </a:r>
            <a:r>
              <a:rPr lang="en-US" altLang="ko-KR" sz="1400" b="1" dirty="0">
                <a:latin typeface="+mn-ea"/>
              </a:rPr>
              <a:t>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>
                <a:latin typeface="+mn-ea"/>
              </a:rPr>
              <a:t>입력완료 후 반드시 파일형식을  </a:t>
            </a:r>
            <a:r>
              <a:rPr lang="ko-KR" altLang="en-US" sz="1400" b="1" dirty="0">
                <a:solidFill>
                  <a:srgbClr val="C00000"/>
                </a:solidFill>
                <a:latin typeface="+mn-ea"/>
              </a:rPr>
              <a:t>텍스트</a:t>
            </a:r>
            <a:r>
              <a:rPr lang="en-US" altLang="ko-KR" sz="1400" b="1" dirty="0">
                <a:solidFill>
                  <a:srgbClr val="C00000"/>
                </a:solidFill>
                <a:latin typeface="+mn-ea"/>
              </a:rPr>
              <a:t>(</a:t>
            </a:r>
            <a:r>
              <a:rPr lang="ko-KR" altLang="en-US" sz="1400" b="1" dirty="0" err="1">
                <a:solidFill>
                  <a:srgbClr val="C00000"/>
                </a:solidFill>
                <a:latin typeface="+mn-ea"/>
              </a:rPr>
              <a:t>탭으로분리</a:t>
            </a:r>
            <a:r>
              <a:rPr lang="en-US" altLang="ko-KR" sz="1400" b="1" dirty="0">
                <a:solidFill>
                  <a:srgbClr val="C00000"/>
                </a:solidFill>
                <a:latin typeface="+mn-ea"/>
              </a:rPr>
              <a:t>)(*.txt) </a:t>
            </a:r>
            <a:r>
              <a:rPr lang="ko-KR" altLang="en-US" sz="1400" b="1" dirty="0">
                <a:latin typeface="+mn-ea"/>
              </a:rPr>
              <a:t>형식으로 저장</a:t>
            </a:r>
            <a:endParaRPr lang="en-US" altLang="ko-KR" sz="1400" b="1" dirty="0">
              <a:latin typeface="+mn-ea"/>
            </a:endParaRPr>
          </a:p>
        </p:txBody>
      </p:sp>
      <p:cxnSp>
        <p:nvCxnSpPr>
          <p:cNvPr id="42" name="직선 연결선 41">
            <a:extLst>
              <a:ext uri="{FF2B5EF4-FFF2-40B4-BE49-F238E27FC236}">
                <a16:creationId xmlns:a16="http://schemas.microsoft.com/office/drawing/2014/main" id="{542265B0-65E3-43C6-ABDB-A487C0715BEC}"/>
              </a:ext>
            </a:extLst>
          </p:cNvPr>
          <p:cNvCxnSpPr>
            <a:cxnSpLocks/>
          </p:cNvCxnSpPr>
          <p:nvPr/>
        </p:nvCxnSpPr>
        <p:spPr>
          <a:xfrm flipV="1">
            <a:off x="3470082" y="6371777"/>
            <a:ext cx="2121324" cy="1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포인트가 5개인 별 15">
            <a:extLst>
              <a:ext uri="{FF2B5EF4-FFF2-40B4-BE49-F238E27FC236}">
                <a16:creationId xmlns:a16="http://schemas.microsoft.com/office/drawing/2014/main" id="{710226A4-2AF5-4169-922C-11B7FDFAFA7D}"/>
              </a:ext>
            </a:extLst>
          </p:cNvPr>
          <p:cNvSpPr/>
          <p:nvPr/>
        </p:nvSpPr>
        <p:spPr>
          <a:xfrm>
            <a:off x="3353703" y="5925412"/>
            <a:ext cx="232757" cy="216131"/>
          </a:xfrm>
          <a:prstGeom prst="star5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4" name="그림 43">
            <a:extLst>
              <a:ext uri="{FF2B5EF4-FFF2-40B4-BE49-F238E27FC236}">
                <a16:creationId xmlns:a16="http://schemas.microsoft.com/office/drawing/2014/main" id="{8357EC9F-0603-4AFB-A504-4E89912024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531" y="3763260"/>
            <a:ext cx="5598348" cy="150864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5" name="그림 44">
            <a:extLst>
              <a:ext uri="{FF2B5EF4-FFF2-40B4-BE49-F238E27FC236}">
                <a16:creationId xmlns:a16="http://schemas.microsoft.com/office/drawing/2014/main" id="{2F665C45-EB05-4C78-BF5A-0FD6A0D15B9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2"/>
          <a:stretch/>
        </p:blipFill>
        <p:spPr>
          <a:xfrm>
            <a:off x="7113639" y="1166139"/>
            <a:ext cx="3930758" cy="114034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</p:pic>
      <p:sp>
        <p:nvSpPr>
          <p:cNvPr id="46" name="직사각형 45">
            <a:extLst>
              <a:ext uri="{FF2B5EF4-FFF2-40B4-BE49-F238E27FC236}">
                <a16:creationId xmlns:a16="http://schemas.microsoft.com/office/drawing/2014/main" id="{321A15EE-160B-4F7F-B567-B62799682ADA}"/>
              </a:ext>
            </a:extLst>
          </p:cNvPr>
          <p:cNvSpPr/>
          <p:nvPr/>
        </p:nvSpPr>
        <p:spPr>
          <a:xfrm>
            <a:off x="7804698" y="1934075"/>
            <a:ext cx="794017" cy="2456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DD2D64B-B28C-49BE-929F-C419B7D85D56}"/>
              </a:ext>
            </a:extLst>
          </p:cNvPr>
          <p:cNvSpPr txBox="1"/>
          <p:nvPr/>
        </p:nvSpPr>
        <p:spPr>
          <a:xfrm>
            <a:off x="7113639" y="2354343"/>
            <a:ext cx="3930758" cy="37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>
                <a:latin typeface="+mn-ea"/>
              </a:rPr>
              <a:t>저장할 때 그림과같은 경고창에서 </a:t>
            </a:r>
            <a:r>
              <a:rPr lang="en-US" altLang="ko-KR" sz="1400" b="1" dirty="0">
                <a:latin typeface="+mn-ea"/>
              </a:rPr>
              <a:t>[</a:t>
            </a:r>
            <a:r>
              <a:rPr lang="ko-KR" altLang="en-US" sz="1400" b="1" dirty="0">
                <a:latin typeface="+mn-ea"/>
              </a:rPr>
              <a:t>예</a:t>
            </a:r>
            <a:r>
              <a:rPr lang="en-US" altLang="ko-KR" sz="1400" b="1" dirty="0">
                <a:latin typeface="+mn-ea"/>
              </a:rPr>
              <a:t>] </a:t>
            </a:r>
            <a:r>
              <a:rPr lang="ko-KR" altLang="en-US" sz="1400" b="1" dirty="0">
                <a:latin typeface="+mn-ea"/>
              </a:rPr>
              <a:t>선택</a:t>
            </a:r>
            <a:endParaRPr lang="en-US" altLang="ko-KR" sz="1400" b="1" dirty="0">
              <a:latin typeface="+mn-ea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5BA8E84-ED17-4222-BC65-FA5BD63EDFD9}"/>
              </a:ext>
            </a:extLst>
          </p:cNvPr>
          <p:cNvSpPr txBox="1"/>
          <p:nvPr/>
        </p:nvSpPr>
        <p:spPr>
          <a:xfrm>
            <a:off x="6866330" y="5391574"/>
            <a:ext cx="4371710" cy="8855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>
                <a:latin typeface="+mn-ea"/>
              </a:rPr>
              <a:t>인명부등록 화면에서 작성한 인명부파일을 첨부</a:t>
            </a:r>
            <a:endParaRPr lang="en-US" altLang="ko-KR" sz="1400" b="1" dirty="0">
              <a:latin typeface="+mn-ea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>
                <a:latin typeface="+mn-ea"/>
              </a:rPr>
              <a:t>하단 선거인명부 일괄등록 버튼 선택하여 등록</a:t>
            </a:r>
            <a:endParaRPr lang="en-US" altLang="ko-KR" sz="1400" b="1" dirty="0">
              <a:latin typeface="+mn-ea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9630892C-8679-4FD7-BADC-110627B9789B}"/>
              </a:ext>
            </a:extLst>
          </p:cNvPr>
          <p:cNvSpPr/>
          <p:nvPr/>
        </p:nvSpPr>
        <p:spPr>
          <a:xfrm>
            <a:off x="9830559" y="4600227"/>
            <a:ext cx="1766341" cy="26281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7E0459A8-5DB6-419C-A697-307B75865D39}"/>
              </a:ext>
            </a:extLst>
          </p:cNvPr>
          <p:cNvSpPr/>
          <p:nvPr/>
        </p:nvSpPr>
        <p:spPr>
          <a:xfrm>
            <a:off x="10394634" y="4355041"/>
            <a:ext cx="711200" cy="16359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1" name="직선 연결선 50">
            <a:extLst>
              <a:ext uri="{FF2B5EF4-FFF2-40B4-BE49-F238E27FC236}">
                <a16:creationId xmlns:a16="http://schemas.microsoft.com/office/drawing/2014/main" id="{965AE24D-B4FD-4A93-A0F9-8527D3030E58}"/>
              </a:ext>
            </a:extLst>
          </p:cNvPr>
          <p:cNvCxnSpPr>
            <a:cxnSpLocks/>
          </p:cNvCxnSpPr>
          <p:nvPr/>
        </p:nvCxnSpPr>
        <p:spPr>
          <a:xfrm>
            <a:off x="6096000" y="3183456"/>
            <a:ext cx="5912371" cy="0"/>
          </a:xfrm>
          <a:prstGeom prst="line">
            <a:avLst/>
          </a:prstGeom>
          <a:ln w="6350">
            <a:solidFill>
              <a:schemeClr val="bg2">
                <a:lumMod val="75000"/>
              </a:schemeClr>
            </a:solidFill>
            <a:prstDash val="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97708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그림 29">
            <a:extLst>
              <a:ext uri="{FF2B5EF4-FFF2-40B4-BE49-F238E27FC236}">
                <a16:creationId xmlns:a16="http://schemas.microsoft.com/office/drawing/2014/main" id="{055107D8-C950-4A0A-A6D0-7BD82C63122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13"/>
          <a:stretch/>
        </p:blipFill>
        <p:spPr>
          <a:xfrm>
            <a:off x="540937" y="3680540"/>
            <a:ext cx="5464629" cy="868724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BE84CF79-C3A1-44E6-87CD-068C095D0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610" y="935087"/>
            <a:ext cx="5711286" cy="195337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제목 1">
            <a:extLst>
              <a:ext uri="{FF2B5EF4-FFF2-40B4-BE49-F238E27FC236}">
                <a16:creationId xmlns:a16="http://schemas.microsoft.com/office/drawing/2014/main" id="{BC7B062F-6CAB-4BD9-8A18-7F7BD3C22E7E}"/>
              </a:ext>
            </a:extLst>
          </p:cNvPr>
          <p:cNvSpPr txBox="1">
            <a:spLocks/>
          </p:cNvSpPr>
          <p:nvPr/>
        </p:nvSpPr>
        <p:spPr>
          <a:xfrm>
            <a:off x="245705" y="152831"/>
            <a:ext cx="6431932" cy="573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800" dirty="0">
                <a:solidFill>
                  <a:srgbClr val="201A74"/>
                </a:solidFill>
                <a:latin typeface="+mj-ea"/>
              </a:rPr>
              <a:t>2-4. </a:t>
            </a:r>
            <a:r>
              <a:rPr lang="ko-KR" altLang="en-US" sz="2800" dirty="0">
                <a:solidFill>
                  <a:srgbClr val="201A74"/>
                </a:solidFill>
                <a:latin typeface="+mj-ea"/>
              </a:rPr>
              <a:t>선거인명부관리</a:t>
            </a:r>
            <a:r>
              <a:rPr lang="en-US" altLang="ko-KR" sz="2800" dirty="0">
                <a:solidFill>
                  <a:srgbClr val="201A74"/>
                </a:solidFill>
                <a:latin typeface="맑은 고딕" panose="020B0503020000020004" pitchFamily="50" charset="-127"/>
              </a:rPr>
              <a:t>_</a:t>
            </a:r>
            <a:r>
              <a:rPr lang="ko-KR" altLang="en-US" sz="1800" dirty="0">
                <a:solidFill>
                  <a:srgbClr val="201A74"/>
                </a:solidFill>
                <a:latin typeface="맑은 고딕" panose="020B0503020000020004" pitchFamily="50" charset="-127"/>
              </a:rPr>
              <a:t>등록번호 확인</a:t>
            </a:r>
            <a:endParaRPr lang="ko-KR" altLang="en-US" sz="1800" dirty="0">
              <a:solidFill>
                <a:srgbClr val="201A74"/>
              </a:solidFill>
              <a:latin typeface="+mj-ea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A2B4F2E-4FDF-42A8-90C3-D67C43B452E8}"/>
              </a:ext>
            </a:extLst>
          </p:cNvPr>
          <p:cNvSpPr txBox="1"/>
          <p:nvPr/>
        </p:nvSpPr>
        <p:spPr>
          <a:xfrm>
            <a:off x="6249798" y="1204167"/>
            <a:ext cx="5711286" cy="1152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600" b="1" dirty="0">
                <a:latin typeface="+mn-ea"/>
              </a:rPr>
              <a:t>등록완료 후 인명부관리 목록에서 각각 부여된 투표등록번호 확인</a:t>
            </a:r>
            <a:endParaRPr lang="en-US" altLang="ko-KR" sz="1600" b="1" dirty="0">
              <a:latin typeface="+mn-ea"/>
            </a:endParaRP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ko-KR" altLang="en-US" sz="1600" b="1" dirty="0">
                <a:latin typeface="+mn-ea"/>
              </a:rPr>
              <a:t>엑셀출력을 클릭하여 투표등록번호를 엑셀파일로 출력</a:t>
            </a:r>
            <a:endParaRPr lang="en-US" altLang="ko-KR" sz="1600" b="1" dirty="0">
              <a:latin typeface="+mn-ea"/>
            </a:endParaRPr>
          </a:p>
        </p:txBody>
      </p: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B337C7E6-7CF6-4C67-9CC2-3F3A471F8424}"/>
              </a:ext>
            </a:extLst>
          </p:cNvPr>
          <p:cNvCxnSpPr>
            <a:cxnSpLocks/>
          </p:cNvCxnSpPr>
          <p:nvPr/>
        </p:nvCxnSpPr>
        <p:spPr>
          <a:xfrm>
            <a:off x="245705" y="3288474"/>
            <a:ext cx="11502607" cy="0"/>
          </a:xfrm>
          <a:prstGeom prst="line">
            <a:avLst/>
          </a:prstGeom>
          <a:ln w="6350">
            <a:solidFill>
              <a:schemeClr val="bg2">
                <a:lumMod val="75000"/>
              </a:schemeClr>
            </a:solidFill>
            <a:prstDash val="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A993191D-C4AC-481A-AE89-56BBBAFEB410}"/>
              </a:ext>
            </a:extLst>
          </p:cNvPr>
          <p:cNvSpPr/>
          <p:nvPr/>
        </p:nvSpPr>
        <p:spPr>
          <a:xfrm>
            <a:off x="5680493" y="2637524"/>
            <a:ext cx="431623" cy="21737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A862FB82-6F8C-4878-9886-F38F04968BD4}"/>
              </a:ext>
            </a:extLst>
          </p:cNvPr>
          <p:cNvSpPr/>
          <p:nvPr/>
        </p:nvSpPr>
        <p:spPr>
          <a:xfrm>
            <a:off x="2374657" y="4114903"/>
            <a:ext cx="561490" cy="17187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585A8CC-DB67-407D-B3A9-4B3012CF4310}"/>
              </a:ext>
            </a:extLst>
          </p:cNvPr>
          <p:cNvSpPr txBox="1"/>
          <p:nvPr/>
        </p:nvSpPr>
        <p:spPr>
          <a:xfrm>
            <a:off x="8178522" y="270470"/>
            <a:ext cx="3569790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solidFill>
                  <a:srgbClr val="C00000"/>
                </a:solidFill>
                <a:latin typeface="+mn-ea"/>
              </a:rPr>
              <a:t>* </a:t>
            </a:r>
            <a:r>
              <a:rPr lang="ko-KR" altLang="en-US" sz="1600" b="1" dirty="0">
                <a:solidFill>
                  <a:srgbClr val="C00000"/>
                </a:solidFill>
                <a:latin typeface="+mn-ea"/>
              </a:rPr>
              <a:t>인명부등록은 관리자선생님만 가능</a:t>
            </a: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78960E72-EDFB-4D73-B6EC-CB11632CBFDA}"/>
              </a:ext>
            </a:extLst>
          </p:cNvPr>
          <p:cNvSpPr/>
          <p:nvPr/>
        </p:nvSpPr>
        <p:spPr>
          <a:xfrm>
            <a:off x="1531567" y="1330160"/>
            <a:ext cx="909629" cy="109425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 w="28575">
                <a:solidFill>
                  <a:schemeClr val="tx1"/>
                </a:solidFill>
              </a:ln>
            </a:endParaRPr>
          </a:p>
        </p:txBody>
      </p:sp>
      <p:pic>
        <p:nvPicPr>
          <p:cNvPr id="31" name="그림 30">
            <a:extLst>
              <a:ext uri="{FF2B5EF4-FFF2-40B4-BE49-F238E27FC236}">
                <a16:creationId xmlns:a16="http://schemas.microsoft.com/office/drawing/2014/main" id="{91892EBA-C865-4EF0-BC9A-316EEE90A0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2299" y="5273544"/>
            <a:ext cx="3621907" cy="1055077"/>
          </a:xfrm>
          <a:prstGeom prst="rect">
            <a:avLst/>
          </a:prstGeom>
        </p:spPr>
      </p:pic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3DA64981-492A-4B4C-AB3B-2515DA622A0D}"/>
              </a:ext>
            </a:extLst>
          </p:cNvPr>
          <p:cNvCxnSpPr>
            <a:cxnSpLocks/>
          </p:cNvCxnSpPr>
          <p:nvPr/>
        </p:nvCxnSpPr>
        <p:spPr>
          <a:xfrm>
            <a:off x="254262" y="4920005"/>
            <a:ext cx="11502607" cy="0"/>
          </a:xfrm>
          <a:prstGeom prst="line">
            <a:avLst/>
          </a:prstGeom>
          <a:ln w="6350">
            <a:solidFill>
              <a:schemeClr val="bg2">
                <a:lumMod val="75000"/>
              </a:schemeClr>
            </a:solidFill>
            <a:prstDash val="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F1783AD3-E065-4608-85A9-101821751E98}"/>
              </a:ext>
            </a:extLst>
          </p:cNvPr>
          <p:cNvSpPr txBox="1"/>
          <p:nvPr/>
        </p:nvSpPr>
        <p:spPr>
          <a:xfrm>
            <a:off x="6249798" y="3910838"/>
            <a:ext cx="5891868" cy="414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>
                <a:latin typeface="+mn-ea"/>
              </a:rPr>
              <a:t>3.   </a:t>
            </a:r>
            <a:r>
              <a:rPr lang="ko-KR" altLang="en-US" sz="1600" b="1" dirty="0">
                <a:latin typeface="+mn-ea"/>
              </a:rPr>
              <a:t>출력한 파일을 실행할 때 그림과같은 경고창에서 </a:t>
            </a:r>
            <a:r>
              <a:rPr lang="en-US" altLang="ko-KR" sz="1600" b="1" dirty="0">
                <a:latin typeface="+mn-ea"/>
              </a:rPr>
              <a:t>[</a:t>
            </a:r>
            <a:r>
              <a:rPr lang="ko-KR" altLang="en-US" sz="1600" b="1" dirty="0">
                <a:latin typeface="+mn-ea"/>
              </a:rPr>
              <a:t>예</a:t>
            </a:r>
            <a:r>
              <a:rPr lang="en-US" altLang="ko-KR" sz="1600" b="1" dirty="0">
                <a:latin typeface="+mn-ea"/>
              </a:rPr>
              <a:t>] </a:t>
            </a:r>
            <a:r>
              <a:rPr lang="ko-KR" altLang="en-US" sz="1600" b="1" dirty="0">
                <a:latin typeface="+mn-ea"/>
              </a:rPr>
              <a:t>선택</a:t>
            </a:r>
            <a:endParaRPr lang="en-US" altLang="ko-KR" sz="1600" b="1" dirty="0">
              <a:latin typeface="+mn-ea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8D8910A-D1C1-40A5-82AB-55558A48FE7E}"/>
              </a:ext>
            </a:extLst>
          </p:cNvPr>
          <p:cNvSpPr txBox="1"/>
          <p:nvPr/>
        </p:nvSpPr>
        <p:spPr>
          <a:xfrm>
            <a:off x="6249798" y="5594070"/>
            <a:ext cx="5275803" cy="4140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600" b="1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엑셀파일에서 출력된 등록번호를 해당학생에게 배부</a:t>
            </a:r>
            <a:endParaRPr lang="en-US" altLang="ko-KR" sz="1600" b="1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7CF9EAD-3CE6-4A2C-BAC6-8F6B45873269}"/>
              </a:ext>
            </a:extLst>
          </p:cNvPr>
          <p:cNvSpPr txBox="1"/>
          <p:nvPr/>
        </p:nvSpPr>
        <p:spPr>
          <a:xfrm>
            <a:off x="6677637" y="2402819"/>
            <a:ext cx="3908442" cy="307777"/>
          </a:xfrm>
          <a:prstGeom prst="rect">
            <a:avLst/>
          </a:prstGeom>
          <a:solidFill>
            <a:srgbClr val="FEF8C2"/>
          </a:solidFill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chemeClr val="tx2"/>
                </a:solidFill>
              </a:rPr>
              <a:t>투표등록번호는 코드 하나당 한번만 투표 가능</a:t>
            </a:r>
          </a:p>
        </p:txBody>
      </p:sp>
    </p:spTree>
    <p:extLst>
      <p:ext uri="{BB962C8B-B14F-4D97-AF65-F5344CB8AC3E}">
        <p14:creationId xmlns:p14="http://schemas.microsoft.com/office/powerpoint/2010/main" val="34274491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>
            <a:extLst>
              <a:ext uri="{FF2B5EF4-FFF2-40B4-BE49-F238E27FC236}">
                <a16:creationId xmlns:a16="http://schemas.microsoft.com/office/drawing/2014/main" id="{B39BEEDF-5EB1-46B2-A63D-52F719ECE9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774" y="2911829"/>
            <a:ext cx="5569972" cy="93613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E8913F37-8525-4D33-A913-36A7B0012A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774" y="1372425"/>
            <a:ext cx="5569972" cy="90013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제목 1">
            <a:extLst>
              <a:ext uri="{FF2B5EF4-FFF2-40B4-BE49-F238E27FC236}">
                <a16:creationId xmlns:a16="http://schemas.microsoft.com/office/drawing/2014/main" id="{BC7B062F-6CAB-4BD9-8A18-7F7BD3C22E7E}"/>
              </a:ext>
            </a:extLst>
          </p:cNvPr>
          <p:cNvSpPr txBox="1">
            <a:spLocks/>
          </p:cNvSpPr>
          <p:nvPr/>
        </p:nvSpPr>
        <p:spPr>
          <a:xfrm>
            <a:off x="245705" y="152831"/>
            <a:ext cx="6431932" cy="573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800" dirty="0">
                <a:solidFill>
                  <a:srgbClr val="201A74"/>
                </a:solidFill>
                <a:latin typeface="+mj-ea"/>
              </a:rPr>
              <a:t>3. </a:t>
            </a:r>
            <a:r>
              <a:rPr lang="ko-KR" altLang="en-US" sz="2800" dirty="0">
                <a:solidFill>
                  <a:srgbClr val="201A74"/>
                </a:solidFill>
                <a:latin typeface="+mj-ea"/>
              </a:rPr>
              <a:t>회원</a:t>
            </a:r>
            <a:r>
              <a:rPr lang="en-US" altLang="ko-KR" sz="2800" dirty="0">
                <a:solidFill>
                  <a:srgbClr val="201A74"/>
                </a:solidFill>
                <a:latin typeface="+mj-ea"/>
              </a:rPr>
              <a:t>(</a:t>
            </a:r>
            <a:r>
              <a:rPr lang="ko-KR" altLang="en-US" sz="2800" dirty="0">
                <a:solidFill>
                  <a:srgbClr val="201A74"/>
                </a:solidFill>
                <a:latin typeface="+mj-ea"/>
              </a:rPr>
              <a:t>유권자</a:t>
            </a:r>
            <a:r>
              <a:rPr lang="en-US" altLang="ko-KR" sz="2800" dirty="0">
                <a:solidFill>
                  <a:srgbClr val="201A74"/>
                </a:solidFill>
                <a:latin typeface="+mj-ea"/>
              </a:rPr>
              <a:t>) </a:t>
            </a:r>
            <a:r>
              <a:rPr lang="ko-KR" altLang="en-US" sz="2800" dirty="0">
                <a:solidFill>
                  <a:srgbClr val="201A74"/>
                </a:solidFill>
                <a:latin typeface="+mj-ea"/>
              </a:rPr>
              <a:t>매뉴얼</a:t>
            </a:r>
            <a:r>
              <a:rPr lang="en-US" altLang="ko-KR" sz="2800" dirty="0">
                <a:solidFill>
                  <a:srgbClr val="201A74"/>
                </a:solidFill>
                <a:latin typeface="맑은 고딕" panose="020B0503020000020004" pitchFamily="50" charset="-127"/>
              </a:rPr>
              <a:t>_</a:t>
            </a:r>
            <a:r>
              <a:rPr lang="ko-KR" altLang="en-US" sz="1800" dirty="0">
                <a:solidFill>
                  <a:srgbClr val="201A74"/>
                </a:solidFill>
                <a:latin typeface="맑은 고딕" panose="020B0503020000020004" pitchFamily="50" charset="-127"/>
              </a:rPr>
              <a:t>투표방법</a:t>
            </a:r>
            <a:r>
              <a:rPr lang="en-US" altLang="ko-KR" sz="1800" dirty="0">
                <a:solidFill>
                  <a:srgbClr val="201A74"/>
                </a:solidFill>
                <a:latin typeface="맑은 고딕" panose="020B0503020000020004" pitchFamily="50" charset="-127"/>
              </a:rPr>
              <a:t>(</a:t>
            </a:r>
            <a:r>
              <a:rPr lang="ko-KR" altLang="en-US" sz="1800" dirty="0">
                <a:solidFill>
                  <a:srgbClr val="201A74"/>
                </a:solidFill>
                <a:latin typeface="맑은 고딕" panose="020B0503020000020004" pitchFamily="50" charset="-127"/>
              </a:rPr>
              <a:t>개별투표</a:t>
            </a:r>
            <a:r>
              <a:rPr lang="en-US" altLang="ko-KR" sz="1800" dirty="0">
                <a:solidFill>
                  <a:srgbClr val="201A74"/>
                </a:solidFill>
                <a:latin typeface="맑은 고딕" panose="020B0503020000020004" pitchFamily="50" charset="-127"/>
              </a:rPr>
              <a:t>)</a:t>
            </a:r>
            <a:endParaRPr lang="ko-KR" altLang="en-US" sz="1800" dirty="0">
              <a:solidFill>
                <a:srgbClr val="201A74"/>
              </a:solidFill>
              <a:latin typeface="+mj-ea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A993191D-C4AC-481A-AE89-56BBBAFEB410}"/>
              </a:ext>
            </a:extLst>
          </p:cNvPr>
          <p:cNvSpPr/>
          <p:nvPr/>
        </p:nvSpPr>
        <p:spPr>
          <a:xfrm>
            <a:off x="5225112" y="1997982"/>
            <a:ext cx="431623" cy="21737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A862FB82-6F8C-4878-9886-F38F04968BD4}"/>
              </a:ext>
            </a:extLst>
          </p:cNvPr>
          <p:cNvSpPr/>
          <p:nvPr/>
        </p:nvSpPr>
        <p:spPr>
          <a:xfrm>
            <a:off x="638517" y="3062225"/>
            <a:ext cx="1509446" cy="19325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78960E72-EDFB-4D73-B6EC-CB11632CBFDA}"/>
              </a:ext>
            </a:extLst>
          </p:cNvPr>
          <p:cNvSpPr/>
          <p:nvPr/>
        </p:nvSpPr>
        <p:spPr>
          <a:xfrm>
            <a:off x="4090590" y="3255511"/>
            <a:ext cx="1060632" cy="59776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 w="28575">
                <a:solidFill>
                  <a:schemeClr val="tx1"/>
                </a:solidFill>
              </a:ln>
            </a:endParaRP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B63F74D2-D5ED-476B-8D62-AF27884221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0402" y="4037931"/>
            <a:ext cx="1896436" cy="2161936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82919439-3970-44D8-9AA7-DD9CF3E951A5}"/>
              </a:ext>
            </a:extLst>
          </p:cNvPr>
          <p:cNvSpPr txBox="1"/>
          <p:nvPr/>
        </p:nvSpPr>
        <p:spPr>
          <a:xfrm>
            <a:off x="6677637" y="2272561"/>
            <a:ext cx="5148045" cy="2312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① </a:t>
            </a:r>
            <a:r>
              <a:rPr lang="ko-KR" altLang="en-US" sz="1400" b="1" dirty="0">
                <a:latin typeface="+mn-ea"/>
              </a:rPr>
              <a:t>진행중인 선거에 들어간 뒤 </a:t>
            </a:r>
            <a:r>
              <a:rPr lang="ko-KR" altLang="en-US" sz="1400" b="1" dirty="0" err="1">
                <a:latin typeface="+mn-ea"/>
              </a:rPr>
              <a:t>콤보박스에서</a:t>
            </a:r>
            <a:r>
              <a:rPr lang="ko-KR" altLang="en-US" sz="1400" b="1" dirty="0">
                <a:latin typeface="+mn-ea"/>
              </a:rPr>
              <a:t> 선거그룹 선택</a:t>
            </a:r>
            <a:endParaRPr lang="en-US" altLang="ko-KR" sz="14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4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② </a:t>
            </a:r>
            <a:r>
              <a:rPr lang="ko-KR" altLang="en-US" sz="1400" b="1" dirty="0">
                <a:latin typeface="+mn-ea"/>
              </a:rPr>
              <a:t>투표하기 버튼 클릭</a:t>
            </a:r>
            <a:endParaRPr lang="en-US" altLang="ko-KR" sz="14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4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③ </a:t>
            </a:r>
            <a:r>
              <a:rPr lang="ko-KR" altLang="en-US" sz="1400" b="1" dirty="0">
                <a:latin typeface="+mn-ea"/>
              </a:rPr>
              <a:t>투표하고자 하는 후보자를 선택 후 부여 받은 투표번호입력</a:t>
            </a:r>
            <a:endParaRPr lang="en-US" altLang="ko-KR" sz="14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4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④ </a:t>
            </a:r>
            <a:r>
              <a:rPr lang="ko-KR" altLang="en-US" sz="1400" b="1" dirty="0">
                <a:latin typeface="+mn-ea"/>
              </a:rPr>
              <a:t>투표하기 버튼을 누르면 투표완료</a:t>
            </a:r>
            <a:r>
              <a:rPr lang="en-US" altLang="ko-KR" sz="1400" b="1" dirty="0">
                <a:latin typeface="+mn-ea"/>
              </a:rPr>
              <a:t>!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7FE3B999-434A-42F2-B932-3378E7CD45C2}"/>
              </a:ext>
            </a:extLst>
          </p:cNvPr>
          <p:cNvSpPr/>
          <p:nvPr/>
        </p:nvSpPr>
        <p:spPr>
          <a:xfrm>
            <a:off x="4932654" y="1570564"/>
            <a:ext cx="1306380" cy="21737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513AEDDC-6510-477B-92E9-35BF42F58A7B}"/>
              </a:ext>
            </a:extLst>
          </p:cNvPr>
          <p:cNvSpPr/>
          <p:nvPr/>
        </p:nvSpPr>
        <p:spPr>
          <a:xfrm>
            <a:off x="4517156" y="1453161"/>
            <a:ext cx="4154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>
                <a:ln w="28575">
                  <a:noFill/>
                </a:ln>
                <a:solidFill>
                  <a:srgbClr val="FF0000"/>
                </a:solidFill>
              </a:rPr>
              <a:t>①</a:t>
            </a:r>
            <a:endParaRPr lang="ko-KR" altLang="en-US" dirty="0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5F556A88-A630-4AEB-8B50-C4FE40DAC15B}"/>
              </a:ext>
            </a:extLst>
          </p:cNvPr>
          <p:cNvSpPr/>
          <p:nvPr/>
        </p:nvSpPr>
        <p:spPr>
          <a:xfrm>
            <a:off x="4870904" y="1910561"/>
            <a:ext cx="4154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②</a:t>
            </a:r>
            <a:endParaRPr lang="ko-KR" altLang="en-US" dirty="0"/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3C78F98B-A231-4D5A-8985-5E126ED80F55}"/>
              </a:ext>
            </a:extLst>
          </p:cNvPr>
          <p:cNvSpPr/>
          <p:nvPr/>
        </p:nvSpPr>
        <p:spPr>
          <a:xfrm>
            <a:off x="240483" y="2941145"/>
            <a:ext cx="4154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③</a:t>
            </a:r>
            <a:endParaRPr lang="ko-KR" altLang="en-US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E366B4C5-0114-414B-8DC5-223836BF594D}"/>
              </a:ext>
            </a:extLst>
          </p:cNvPr>
          <p:cNvSpPr/>
          <p:nvPr/>
        </p:nvSpPr>
        <p:spPr>
          <a:xfrm>
            <a:off x="5523403" y="2927798"/>
            <a:ext cx="4154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④</a:t>
            </a:r>
            <a:endParaRPr lang="ko-KR" altLang="en-US" dirty="0"/>
          </a:p>
        </p:txBody>
      </p:sp>
      <p:sp>
        <p:nvSpPr>
          <p:cNvPr id="36" name="화살표: 오른쪽 35">
            <a:extLst>
              <a:ext uri="{FF2B5EF4-FFF2-40B4-BE49-F238E27FC236}">
                <a16:creationId xmlns:a16="http://schemas.microsoft.com/office/drawing/2014/main" id="{B656DB0A-BEA4-45FC-89AE-987E369C5C4C}"/>
              </a:ext>
            </a:extLst>
          </p:cNvPr>
          <p:cNvSpPr/>
          <p:nvPr/>
        </p:nvSpPr>
        <p:spPr>
          <a:xfrm rot="5400000">
            <a:off x="3282466" y="2387348"/>
            <a:ext cx="484588" cy="413626"/>
          </a:xfrm>
          <a:prstGeom prst="rightArrow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EE3D6D3-CF0D-4989-8F4C-F80F7D1814BA}"/>
              </a:ext>
            </a:extLst>
          </p:cNvPr>
          <p:cNvSpPr txBox="1"/>
          <p:nvPr/>
        </p:nvSpPr>
        <p:spPr>
          <a:xfrm>
            <a:off x="990593" y="6259022"/>
            <a:ext cx="3096054" cy="276999"/>
          </a:xfrm>
          <a:prstGeom prst="rect">
            <a:avLst/>
          </a:prstGeom>
          <a:solidFill>
            <a:srgbClr val="FEF8C2"/>
          </a:solidFill>
        </p:spPr>
        <p:txBody>
          <a:bodyPr wrap="square" rtlCol="0">
            <a:spAutoFit/>
          </a:bodyPr>
          <a:lstStyle/>
          <a:p>
            <a:r>
              <a:rPr lang="ko-KR" altLang="en-US" sz="1200" b="1" dirty="0">
                <a:solidFill>
                  <a:schemeClr val="tx2"/>
                </a:solidFill>
              </a:rPr>
              <a:t>후보자확인을 클릭하면 팝업창으로 표시됨</a:t>
            </a: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CBEE6798-8E3A-4D32-A15C-52B33FDDCAF7}"/>
              </a:ext>
            </a:extLst>
          </p:cNvPr>
          <p:cNvSpPr/>
          <p:nvPr/>
        </p:nvSpPr>
        <p:spPr>
          <a:xfrm>
            <a:off x="5872490" y="3050161"/>
            <a:ext cx="431623" cy="21737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1" name="꺾인 연결선 5">
            <a:extLst>
              <a:ext uri="{FF2B5EF4-FFF2-40B4-BE49-F238E27FC236}">
                <a16:creationId xmlns:a16="http://schemas.microsoft.com/office/drawing/2014/main" id="{9E3F910A-4E70-4EA4-8A10-FAC293A4C43F}"/>
              </a:ext>
            </a:extLst>
          </p:cNvPr>
          <p:cNvCxnSpPr>
            <a:cxnSpLocks/>
          </p:cNvCxnSpPr>
          <p:nvPr/>
        </p:nvCxnSpPr>
        <p:spPr>
          <a:xfrm rot="10800000" flipV="1">
            <a:off x="3731573" y="3872891"/>
            <a:ext cx="886688" cy="866892"/>
          </a:xfrm>
          <a:prstGeom prst="bentConnector3">
            <a:avLst>
              <a:gd name="adj1" fmla="val 803"/>
            </a:avLst>
          </a:prstGeom>
          <a:ln w="19050"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2968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그림 20">
            <a:extLst>
              <a:ext uri="{FF2B5EF4-FFF2-40B4-BE49-F238E27FC236}">
                <a16:creationId xmlns:a16="http://schemas.microsoft.com/office/drawing/2014/main" id="{FB4F8343-79E2-438B-9398-DD2B4D382B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728" y="1390672"/>
            <a:ext cx="5575594" cy="113453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3113D85E-AFB0-4E66-92D3-51C08FBCC8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416" y="3280125"/>
            <a:ext cx="5587905" cy="225212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제목 1">
            <a:extLst>
              <a:ext uri="{FF2B5EF4-FFF2-40B4-BE49-F238E27FC236}">
                <a16:creationId xmlns:a16="http://schemas.microsoft.com/office/drawing/2014/main" id="{BC7B062F-6CAB-4BD9-8A18-7F7BD3C22E7E}"/>
              </a:ext>
            </a:extLst>
          </p:cNvPr>
          <p:cNvSpPr txBox="1">
            <a:spLocks/>
          </p:cNvSpPr>
          <p:nvPr/>
        </p:nvSpPr>
        <p:spPr>
          <a:xfrm>
            <a:off x="245705" y="152831"/>
            <a:ext cx="6431932" cy="573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800" dirty="0">
                <a:solidFill>
                  <a:srgbClr val="201A74"/>
                </a:solidFill>
                <a:latin typeface="+mj-ea"/>
              </a:rPr>
              <a:t>3. </a:t>
            </a:r>
            <a:r>
              <a:rPr lang="ko-KR" altLang="en-US" sz="2800" dirty="0">
                <a:solidFill>
                  <a:srgbClr val="201A74"/>
                </a:solidFill>
                <a:latin typeface="+mj-ea"/>
              </a:rPr>
              <a:t>회원</a:t>
            </a:r>
            <a:r>
              <a:rPr lang="en-US" altLang="ko-KR" sz="2800" dirty="0">
                <a:solidFill>
                  <a:srgbClr val="201A74"/>
                </a:solidFill>
                <a:latin typeface="+mj-ea"/>
              </a:rPr>
              <a:t>(</a:t>
            </a:r>
            <a:r>
              <a:rPr lang="ko-KR" altLang="en-US" sz="2800" dirty="0">
                <a:solidFill>
                  <a:srgbClr val="201A74"/>
                </a:solidFill>
                <a:latin typeface="+mj-ea"/>
              </a:rPr>
              <a:t>유권자</a:t>
            </a:r>
            <a:r>
              <a:rPr lang="en-US" altLang="ko-KR" sz="2800" dirty="0">
                <a:solidFill>
                  <a:srgbClr val="201A74"/>
                </a:solidFill>
                <a:latin typeface="+mj-ea"/>
              </a:rPr>
              <a:t>) </a:t>
            </a:r>
            <a:r>
              <a:rPr lang="ko-KR" altLang="en-US" sz="2800" dirty="0">
                <a:solidFill>
                  <a:srgbClr val="201A74"/>
                </a:solidFill>
                <a:latin typeface="+mj-ea"/>
              </a:rPr>
              <a:t>매뉴얼</a:t>
            </a:r>
            <a:r>
              <a:rPr lang="en-US" altLang="ko-KR" sz="2800" dirty="0">
                <a:solidFill>
                  <a:srgbClr val="201A74"/>
                </a:solidFill>
                <a:latin typeface="맑은 고딕" panose="020B0503020000020004" pitchFamily="50" charset="-127"/>
              </a:rPr>
              <a:t>_</a:t>
            </a:r>
            <a:r>
              <a:rPr lang="ko-KR" altLang="en-US" sz="1800" dirty="0">
                <a:solidFill>
                  <a:srgbClr val="201A74"/>
                </a:solidFill>
                <a:latin typeface="맑은 고딕" panose="020B0503020000020004" pitchFamily="50" charset="-127"/>
              </a:rPr>
              <a:t>투표방법</a:t>
            </a:r>
            <a:r>
              <a:rPr lang="en-US" altLang="ko-KR" sz="1800" dirty="0">
                <a:solidFill>
                  <a:srgbClr val="201A74"/>
                </a:solidFill>
                <a:latin typeface="맑은 고딕" panose="020B0503020000020004" pitchFamily="50" charset="-127"/>
              </a:rPr>
              <a:t>(</a:t>
            </a:r>
            <a:r>
              <a:rPr lang="ko-KR" altLang="en-US" sz="1800" dirty="0">
                <a:solidFill>
                  <a:srgbClr val="201A74"/>
                </a:solidFill>
                <a:latin typeface="맑은 고딕" panose="020B0503020000020004" pitchFamily="50" charset="-127"/>
              </a:rPr>
              <a:t>일괄투표</a:t>
            </a:r>
            <a:r>
              <a:rPr lang="en-US" altLang="ko-KR" sz="1800" dirty="0">
                <a:solidFill>
                  <a:srgbClr val="201A74"/>
                </a:solidFill>
                <a:latin typeface="맑은 고딕" panose="020B0503020000020004" pitchFamily="50" charset="-127"/>
              </a:rPr>
              <a:t>)</a:t>
            </a:r>
            <a:endParaRPr lang="ko-KR" altLang="en-US" sz="1800" dirty="0">
              <a:solidFill>
                <a:srgbClr val="201A74"/>
              </a:solidFill>
              <a:latin typeface="+mj-ea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A993191D-C4AC-481A-AE89-56BBBAFEB410}"/>
              </a:ext>
            </a:extLst>
          </p:cNvPr>
          <p:cNvSpPr/>
          <p:nvPr/>
        </p:nvSpPr>
        <p:spPr>
          <a:xfrm>
            <a:off x="5086896" y="1999883"/>
            <a:ext cx="431623" cy="21737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A862FB82-6F8C-4878-9886-F38F04968BD4}"/>
              </a:ext>
            </a:extLst>
          </p:cNvPr>
          <p:cNvSpPr/>
          <p:nvPr/>
        </p:nvSpPr>
        <p:spPr>
          <a:xfrm>
            <a:off x="479937" y="3428999"/>
            <a:ext cx="1509446" cy="19325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7FE3B999-434A-42F2-B932-3378E7CD45C2}"/>
              </a:ext>
            </a:extLst>
          </p:cNvPr>
          <p:cNvSpPr/>
          <p:nvPr/>
        </p:nvSpPr>
        <p:spPr>
          <a:xfrm>
            <a:off x="4784257" y="1569941"/>
            <a:ext cx="1306380" cy="21737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513AEDDC-6510-477B-92E9-35BF42F58A7B}"/>
              </a:ext>
            </a:extLst>
          </p:cNvPr>
          <p:cNvSpPr/>
          <p:nvPr/>
        </p:nvSpPr>
        <p:spPr>
          <a:xfrm>
            <a:off x="4368759" y="1452538"/>
            <a:ext cx="4154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>
                <a:ln w="28575">
                  <a:noFill/>
                </a:ln>
                <a:solidFill>
                  <a:srgbClr val="FF0000"/>
                </a:solidFill>
              </a:rPr>
              <a:t>①</a:t>
            </a:r>
            <a:endParaRPr lang="ko-KR" altLang="en-US" dirty="0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5F556A88-A630-4AEB-8B50-C4FE40DAC15B}"/>
              </a:ext>
            </a:extLst>
          </p:cNvPr>
          <p:cNvSpPr/>
          <p:nvPr/>
        </p:nvSpPr>
        <p:spPr>
          <a:xfrm>
            <a:off x="4732688" y="1912462"/>
            <a:ext cx="4154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②</a:t>
            </a:r>
            <a:endParaRPr lang="ko-KR" altLang="en-US" dirty="0"/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3C78F98B-A231-4D5A-8985-5E126ED80F55}"/>
              </a:ext>
            </a:extLst>
          </p:cNvPr>
          <p:cNvSpPr/>
          <p:nvPr/>
        </p:nvSpPr>
        <p:spPr>
          <a:xfrm>
            <a:off x="179238" y="3815046"/>
            <a:ext cx="4154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③</a:t>
            </a:r>
            <a:endParaRPr lang="ko-KR" altLang="en-US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E366B4C5-0114-414B-8DC5-223836BF594D}"/>
              </a:ext>
            </a:extLst>
          </p:cNvPr>
          <p:cNvSpPr/>
          <p:nvPr/>
        </p:nvSpPr>
        <p:spPr>
          <a:xfrm>
            <a:off x="5302707" y="5171303"/>
            <a:ext cx="4154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④</a:t>
            </a:r>
            <a:endParaRPr lang="ko-KR" alt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0ED9E2F-B870-433E-8B21-A4709ED0066A}"/>
              </a:ext>
            </a:extLst>
          </p:cNvPr>
          <p:cNvSpPr txBox="1"/>
          <p:nvPr/>
        </p:nvSpPr>
        <p:spPr>
          <a:xfrm>
            <a:off x="6226800" y="2110977"/>
            <a:ext cx="5785962" cy="2636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① </a:t>
            </a:r>
            <a:r>
              <a:rPr lang="ko-KR" altLang="en-US" sz="1400" b="1" dirty="0">
                <a:latin typeface="+mn-ea"/>
              </a:rPr>
              <a:t>진행중인 선거에 들어간 뒤 </a:t>
            </a:r>
            <a:r>
              <a:rPr lang="ko-KR" altLang="en-US" sz="1400" b="1" dirty="0" err="1">
                <a:latin typeface="+mn-ea"/>
              </a:rPr>
              <a:t>콤보박스에서</a:t>
            </a:r>
            <a:r>
              <a:rPr lang="ko-KR" altLang="en-US" sz="1400" b="1" dirty="0">
                <a:latin typeface="+mn-ea"/>
              </a:rPr>
              <a:t> 선거그룹 선택</a:t>
            </a:r>
            <a:endParaRPr lang="en-US" altLang="ko-KR" sz="14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4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② </a:t>
            </a:r>
            <a:r>
              <a:rPr lang="ko-KR" altLang="en-US" sz="1400" b="1" dirty="0">
                <a:latin typeface="+mn-ea"/>
              </a:rPr>
              <a:t>투표하기 버튼 클릭</a:t>
            </a:r>
            <a:endParaRPr lang="en-US" altLang="ko-KR" sz="14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4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③ </a:t>
            </a:r>
            <a:r>
              <a:rPr lang="ko-KR" altLang="en-US" sz="1400" b="1" dirty="0">
                <a:latin typeface="+mn-ea"/>
              </a:rPr>
              <a:t>투표하고자 하는 후보자를 선택 후 부여 받은 투표번호를 각각 입력</a:t>
            </a:r>
            <a:endParaRPr lang="en-US" altLang="ko-KR" sz="14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   (</a:t>
            </a:r>
            <a:r>
              <a:rPr lang="ko-KR" altLang="en-US" sz="1400" b="1" dirty="0">
                <a:latin typeface="+mn-ea"/>
              </a:rPr>
              <a:t>동일 학생일지라도 투표마다 부여되는 투표번호는 상이합니다</a:t>
            </a:r>
            <a:r>
              <a:rPr lang="en-US" altLang="ko-KR" sz="1400" b="1" dirty="0">
                <a:latin typeface="+mn-ea"/>
              </a:rPr>
              <a:t>.)</a:t>
            </a:r>
          </a:p>
          <a:p>
            <a:pPr>
              <a:lnSpc>
                <a:spcPct val="150000"/>
              </a:lnSpc>
            </a:pPr>
            <a:endParaRPr lang="en-US" altLang="ko-KR" sz="14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④ </a:t>
            </a:r>
            <a:r>
              <a:rPr lang="ko-KR" altLang="en-US" sz="1400" b="1" dirty="0">
                <a:latin typeface="+mn-ea"/>
              </a:rPr>
              <a:t>일괄투표 버튼을 누르면 투표완료</a:t>
            </a:r>
            <a:r>
              <a:rPr lang="en-US" altLang="ko-KR" sz="1400" b="1" dirty="0">
                <a:latin typeface="+mn-ea"/>
              </a:rPr>
              <a:t>!</a:t>
            </a:r>
          </a:p>
        </p:txBody>
      </p:sp>
      <p:sp>
        <p:nvSpPr>
          <p:cNvPr id="30" name="화살표: 오른쪽 29">
            <a:extLst>
              <a:ext uri="{FF2B5EF4-FFF2-40B4-BE49-F238E27FC236}">
                <a16:creationId xmlns:a16="http://schemas.microsoft.com/office/drawing/2014/main" id="{775724C9-DBD3-431A-A62A-02AF1FB36950}"/>
              </a:ext>
            </a:extLst>
          </p:cNvPr>
          <p:cNvSpPr/>
          <p:nvPr/>
        </p:nvSpPr>
        <p:spPr>
          <a:xfrm rot="5400000">
            <a:off x="3117231" y="2695852"/>
            <a:ext cx="484588" cy="413626"/>
          </a:xfrm>
          <a:prstGeom prst="rightArrow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BDED2C9F-3DDB-4E23-BABF-BF379437FB7F}"/>
              </a:ext>
            </a:extLst>
          </p:cNvPr>
          <p:cNvSpPr/>
          <p:nvPr/>
        </p:nvSpPr>
        <p:spPr>
          <a:xfrm>
            <a:off x="479937" y="4377172"/>
            <a:ext cx="1509446" cy="19325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D7F961F1-C386-4331-AFBF-C5B463E6836B}"/>
              </a:ext>
            </a:extLst>
          </p:cNvPr>
          <p:cNvSpPr/>
          <p:nvPr/>
        </p:nvSpPr>
        <p:spPr>
          <a:xfrm>
            <a:off x="5677961" y="5331675"/>
            <a:ext cx="469360" cy="20896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11864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1719</TotalTime>
  <Words>529</Words>
  <Application>Microsoft Office PowerPoint</Application>
  <PresentationFormat>와이드스크린</PresentationFormat>
  <Paragraphs>122</Paragraphs>
  <Slides>15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19" baseType="lpstr">
      <vt:lpstr>맑은 고딕</vt:lpstr>
      <vt:lpstr>Arial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105</cp:revision>
  <dcterms:created xsi:type="dcterms:W3CDTF">2024-05-30T06:35:23Z</dcterms:created>
  <dcterms:modified xsi:type="dcterms:W3CDTF">2024-08-20T06:17:09Z</dcterms:modified>
</cp:coreProperties>
</file>